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8" r:id="rId1"/>
  </p:sldMasterIdLst>
  <p:notesMasterIdLst>
    <p:notesMasterId r:id="rId14"/>
  </p:notesMasterIdLst>
  <p:handoutMasterIdLst>
    <p:handoutMasterId r:id="rId15"/>
  </p:handoutMasterIdLst>
  <p:sldIdLst>
    <p:sldId id="804" r:id="rId2"/>
    <p:sldId id="810" r:id="rId3"/>
    <p:sldId id="821" r:id="rId4"/>
    <p:sldId id="831" r:id="rId5"/>
    <p:sldId id="828" r:id="rId6"/>
    <p:sldId id="826" r:id="rId7"/>
    <p:sldId id="830" r:id="rId8"/>
    <p:sldId id="829" r:id="rId9"/>
    <p:sldId id="818" r:id="rId10"/>
    <p:sldId id="800" r:id="rId11"/>
    <p:sldId id="825" r:id="rId12"/>
    <p:sldId id="805" r:id="rId13"/>
  </p:sldIdLst>
  <p:sldSz cx="9144000" cy="5143500" type="screen16x9"/>
  <p:notesSz cx="7010400" cy="9296400"/>
  <p:custDataLst>
    <p:tags r:id="rId16"/>
  </p:custDataLst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58">
          <p15:clr>
            <a:srgbClr val="A4A3A4"/>
          </p15:clr>
        </p15:guide>
        <p15:guide id="2" orient="horz" pos="2917">
          <p15:clr>
            <a:srgbClr val="A4A3A4"/>
          </p15:clr>
        </p15:guide>
        <p15:guide id="3" orient="horz" pos="542">
          <p15:clr>
            <a:srgbClr val="A4A3A4"/>
          </p15:clr>
        </p15:guide>
        <p15:guide id="4" pos="274">
          <p15:clr>
            <a:srgbClr val="A4A3A4"/>
          </p15:clr>
        </p15:guide>
        <p15:guide id="5" pos="5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  <a:srgbClr val="24FA4D"/>
    <a:srgbClr val="CC99FF"/>
    <a:srgbClr val="0000FF"/>
    <a:srgbClr val="A6D86E"/>
    <a:srgbClr val="FFCCFF"/>
    <a:srgbClr val="FFFF00"/>
    <a:srgbClr val="B3B630"/>
    <a:srgbClr val="CED5A7"/>
    <a:srgbClr val="CC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85375" autoAdjust="0"/>
  </p:normalViewPr>
  <p:slideViewPr>
    <p:cSldViewPr snapToGrid="0">
      <p:cViewPr varScale="1">
        <p:scale>
          <a:sx n="153" d="100"/>
          <a:sy n="153" d="100"/>
        </p:scale>
        <p:origin x="-420" y="-96"/>
      </p:cViewPr>
      <p:guideLst>
        <p:guide orient="horz" pos="758"/>
        <p:guide orient="horz" pos="2917"/>
        <p:guide orient="horz" pos="542"/>
        <p:guide pos="274"/>
        <p:guide pos="53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2736" y="-108"/>
      </p:cViewPr>
      <p:guideLst>
        <p:guide orient="horz" pos="2928"/>
        <p:guide pos="22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576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23381-AFEF-490F-AA45-31EC49CF1500}" type="datetimeFigureOut">
              <a:rPr lang="en-US" smtClean="0"/>
              <a:pPr/>
              <a:t>10/25/2017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576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F31A-114D-494C-A5D5-F6526D175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4866940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576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A216A-1E3F-4AD2-B74F-855E5673142F}" type="datetimeFigureOut">
              <a:rPr lang="en-US" smtClean="0"/>
              <a:pPr/>
              <a:t>10/25/2017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13" y="4415133"/>
            <a:ext cx="5609574" cy="418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576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9BFF-9304-4EE8-967B-56F816FBB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473891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764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777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0993" y="-2222500"/>
            <a:ext cx="9214993" cy="7366000"/>
            <a:chOff x="-70993" y="-2222500"/>
            <a:chExt cx="9214993" cy="7366000"/>
          </a:xfrm>
        </p:grpSpPr>
        <p:sp>
          <p:nvSpPr>
            <p:cNvPr id="11" name="Right Triangle 10"/>
            <p:cNvSpPr/>
            <p:nvPr userDrawn="1"/>
          </p:nvSpPr>
          <p:spPr bwMode="auto">
            <a:xfrm flipH="1">
              <a:off x="-70993" y="-2222500"/>
              <a:ext cx="9214992" cy="2222500"/>
            </a:xfrm>
            <a:prstGeom prst="rtTriangle">
              <a:avLst/>
            </a:prstGeom>
            <a:solidFill>
              <a:srgbClr val="10538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dirty="0" smtClean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0" y="0"/>
              <a:ext cx="9144000" cy="5143500"/>
            </a:xfrm>
            <a:prstGeom prst="rect">
              <a:avLst/>
            </a:prstGeom>
            <a:solidFill>
              <a:srgbClr val="10538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dirty="0" smtClean="0">
                <a:solidFill>
                  <a:schemeClr val="accent2"/>
                </a:solidFill>
                <a:latin typeface="+mn-lt"/>
              </a:endParaRPr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8F8F8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lvl="0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compositeMap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shadow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mapdot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" name="Print Group"/>
          <p:cNvGrpSpPr/>
          <p:nvPr userDrawn="1"/>
        </p:nvGrpSpPr>
        <p:grpSpPr>
          <a:xfrm>
            <a:off x="0" y="0"/>
            <a:ext cx="9144000" cy="5146196"/>
            <a:chOff x="0" y="0"/>
            <a:chExt cx="9144000" cy="5146196"/>
          </a:xfrm>
        </p:grpSpPr>
        <p:pic>
          <p:nvPicPr>
            <p:cNvPr id="56" name="compositeMap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58" name="mapdots" hidden="1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2696"/>
              <a:ext cx="9144000" cy="5143500"/>
            </a:xfrm>
            <a:prstGeom prst="rect">
              <a:avLst/>
            </a:prstGeom>
          </p:spPr>
        </p:pic>
        <p:sp>
          <p:nvSpPr>
            <p:cNvPr id="60" name="10Oval"/>
            <p:cNvSpPr/>
            <p:nvPr userDrawn="1"/>
          </p:nvSpPr>
          <p:spPr bwMode="auto">
            <a:xfrm>
              <a:off x="7210148" y="3030213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1" name="9Oval"/>
            <p:cNvSpPr/>
            <p:nvPr userDrawn="1"/>
          </p:nvSpPr>
          <p:spPr bwMode="auto">
            <a:xfrm>
              <a:off x="7403946" y="2676724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4" name="8Oval"/>
            <p:cNvSpPr/>
            <p:nvPr userDrawn="1"/>
          </p:nvSpPr>
          <p:spPr bwMode="auto">
            <a:xfrm>
              <a:off x="7544116" y="2673493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5" name="7Oval"/>
            <p:cNvSpPr/>
            <p:nvPr userDrawn="1"/>
          </p:nvSpPr>
          <p:spPr bwMode="auto">
            <a:xfrm>
              <a:off x="7494932" y="2640902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6" name="6Oval"/>
            <p:cNvSpPr/>
            <p:nvPr userDrawn="1"/>
          </p:nvSpPr>
          <p:spPr bwMode="auto">
            <a:xfrm>
              <a:off x="7542718" y="2488702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8" name="5Oval"/>
            <p:cNvSpPr/>
            <p:nvPr userDrawn="1"/>
          </p:nvSpPr>
          <p:spPr bwMode="auto">
            <a:xfrm>
              <a:off x="7531156" y="2572981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9" name="Oval1"/>
            <p:cNvSpPr/>
            <p:nvPr userDrawn="1"/>
          </p:nvSpPr>
          <p:spPr bwMode="auto">
            <a:xfrm>
              <a:off x="3380612" y="2469285"/>
              <a:ext cx="46495" cy="46495"/>
            </a:xfrm>
            <a:prstGeom prst="ellipse">
              <a:avLst/>
            </a:prstGeom>
            <a:solidFill>
              <a:schemeClr val="accent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0" name="3Oval"/>
            <p:cNvSpPr/>
            <p:nvPr userDrawn="1"/>
          </p:nvSpPr>
          <p:spPr bwMode="auto">
            <a:xfrm>
              <a:off x="7514494" y="2392159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2" name="4oval"/>
            <p:cNvSpPr/>
            <p:nvPr userDrawn="1"/>
          </p:nvSpPr>
          <p:spPr bwMode="auto">
            <a:xfrm>
              <a:off x="7484293" y="2592945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1" name="Oval2"/>
            <p:cNvSpPr/>
            <p:nvPr userDrawn="1"/>
          </p:nvSpPr>
          <p:spPr bwMode="auto">
            <a:xfrm>
              <a:off x="4035636" y="2596301"/>
              <a:ext cx="46495" cy="46495"/>
            </a:xfrm>
            <a:prstGeom prst="ellipse">
              <a:avLst/>
            </a:prstGeom>
            <a:solidFill>
              <a:schemeClr val="accent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0" name="Isosceles Triangle 129"/>
          <p:cNvSpPr/>
          <p:nvPr userDrawn="1"/>
        </p:nvSpPr>
        <p:spPr bwMode="auto">
          <a:xfrm>
            <a:off x="6376924" y="4479544"/>
            <a:ext cx="2779776" cy="676656"/>
          </a:xfrm>
          <a:prstGeom prst="triangle">
            <a:avLst>
              <a:gd name="adj" fmla="val 100000"/>
            </a:avLst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lvl="0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Isosceles Triangle 6"/>
          <p:cNvSpPr/>
          <p:nvPr userDrawn="1"/>
        </p:nvSpPr>
        <p:spPr bwMode="auto">
          <a:xfrm>
            <a:off x="6724396" y="4561840"/>
            <a:ext cx="2432304" cy="594360"/>
          </a:xfrm>
          <a:prstGeom prst="triangle">
            <a:avLst>
              <a:gd name="adj" fmla="val 100000"/>
            </a:avLst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10Oval"/>
          <p:cNvSpPr/>
          <p:nvPr userDrawn="1"/>
        </p:nvSpPr>
        <p:spPr bwMode="auto">
          <a:xfrm>
            <a:off x="7210148" y="302751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1" name="10Echo"/>
          <p:cNvSpPr/>
          <p:nvPr userDrawn="1"/>
        </p:nvSpPr>
        <p:spPr bwMode="auto">
          <a:xfrm>
            <a:off x="7142475" y="296254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3" name="9Echo"/>
          <p:cNvSpPr/>
          <p:nvPr userDrawn="1"/>
        </p:nvSpPr>
        <p:spPr bwMode="auto">
          <a:xfrm>
            <a:off x="7334534" y="261381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7" name="8Echo"/>
          <p:cNvSpPr/>
          <p:nvPr userDrawn="1"/>
        </p:nvSpPr>
        <p:spPr bwMode="auto">
          <a:xfrm>
            <a:off x="7470401" y="260408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2" name="7Echo"/>
          <p:cNvSpPr/>
          <p:nvPr userDrawn="1"/>
        </p:nvSpPr>
        <p:spPr bwMode="auto">
          <a:xfrm>
            <a:off x="7436809" y="257360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2" name="6echo"/>
          <p:cNvSpPr/>
          <p:nvPr userDrawn="1"/>
        </p:nvSpPr>
        <p:spPr bwMode="auto">
          <a:xfrm>
            <a:off x="7474525" y="241781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3" name="5echo"/>
          <p:cNvSpPr/>
          <p:nvPr userDrawn="1"/>
        </p:nvSpPr>
        <p:spPr bwMode="auto">
          <a:xfrm>
            <a:off x="7464117" y="2498809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3" name="3Echo"/>
          <p:cNvSpPr/>
          <p:nvPr userDrawn="1"/>
        </p:nvSpPr>
        <p:spPr bwMode="auto">
          <a:xfrm>
            <a:off x="7448369" y="2313415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2echo"/>
          <p:cNvSpPr/>
          <p:nvPr userDrawn="1"/>
        </p:nvSpPr>
        <p:spPr bwMode="auto">
          <a:xfrm>
            <a:off x="3966738" y="252237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4" name="1echo"/>
          <p:cNvSpPr/>
          <p:nvPr userDrawn="1"/>
        </p:nvSpPr>
        <p:spPr bwMode="auto">
          <a:xfrm>
            <a:off x="3306860" y="239511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1" name="9Oval"/>
          <p:cNvSpPr/>
          <p:nvPr userDrawn="1"/>
        </p:nvSpPr>
        <p:spPr bwMode="auto">
          <a:xfrm>
            <a:off x="7403946" y="2674028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8Oval"/>
          <p:cNvSpPr/>
          <p:nvPr userDrawn="1"/>
        </p:nvSpPr>
        <p:spPr bwMode="auto">
          <a:xfrm>
            <a:off x="7544116" y="267079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3" name="7Oval"/>
          <p:cNvSpPr/>
          <p:nvPr userDrawn="1"/>
        </p:nvSpPr>
        <p:spPr bwMode="auto">
          <a:xfrm>
            <a:off x="7494932" y="2638206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2" name="6Oval"/>
          <p:cNvSpPr/>
          <p:nvPr userDrawn="1"/>
        </p:nvSpPr>
        <p:spPr bwMode="auto">
          <a:xfrm>
            <a:off x="7542718" y="2486006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5Oval"/>
          <p:cNvSpPr/>
          <p:nvPr userDrawn="1"/>
        </p:nvSpPr>
        <p:spPr bwMode="auto">
          <a:xfrm>
            <a:off x="7531156" y="2570285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Oval2"/>
          <p:cNvSpPr/>
          <p:nvPr userDrawn="1"/>
        </p:nvSpPr>
        <p:spPr bwMode="auto">
          <a:xfrm>
            <a:off x="4035636" y="2596301"/>
            <a:ext cx="46495" cy="46495"/>
          </a:xfrm>
          <a:prstGeom prst="ellipse">
            <a:avLst/>
          </a:prstGeom>
          <a:solidFill>
            <a:schemeClr val="accent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5" name="4bconnect"/>
          <p:cNvSpPr/>
          <p:nvPr userDrawn="1"/>
        </p:nvSpPr>
        <p:spPr bwMode="auto">
          <a:xfrm>
            <a:off x="7509009" y="2509049"/>
            <a:ext cx="61007" cy="119868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  <a:gd name="connsiteX0" fmla="*/ 0 w 342271"/>
              <a:gd name="connsiteY0" fmla="*/ 279213 h 471256"/>
              <a:gd name="connsiteX1" fmla="*/ 288218 w 342271"/>
              <a:gd name="connsiteY1" fmla="*/ 450850 h 471256"/>
              <a:gd name="connsiteX2" fmla="*/ 300918 w 342271"/>
              <a:gd name="connsiteY2" fmla="*/ 0 h 471256"/>
              <a:gd name="connsiteX0" fmla="*/ 0 w 342271"/>
              <a:gd name="connsiteY0" fmla="*/ 279213 h 477356"/>
              <a:gd name="connsiteX1" fmla="*/ 288218 w 342271"/>
              <a:gd name="connsiteY1" fmla="*/ 450850 h 477356"/>
              <a:gd name="connsiteX2" fmla="*/ 300918 w 342271"/>
              <a:gd name="connsiteY2" fmla="*/ 0 h 477356"/>
              <a:gd name="connsiteX0" fmla="*/ 0 w 300918"/>
              <a:gd name="connsiteY0" fmla="*/ 279213 h 279213"/>
              <a:gd name="connsiteX1" fmla="*/ 300918 w 300918"/>
              <a:gd name="connsiteY1" fmla="*/ 0 h 279213"/>
              <a:gd name="connsiteX0" fmla="*/ 0 w 288661"/>
              <a:gd name="connsiteY0" fmla="*/ 301276 h 301276"/>
              <a:gd name="connsiteX1" fmla="*/ 288661 w 288661"/>
              <a:gd name="connsiteY1" fmla="*/ 0 h 301276"/>
              <a:gd name="connsiteX0" fmla="*/ 3064 w 3064"/>
              <a:gd name="connsiteY0" fmla="*/ 195863 h 195863"/>
              <a:gd name="connsiteX1" fmla="*/ 0 w 3064"/>
              <a:gd name="connsiteY1" fmla="*/ 0 h 195863"/>
              <a:gd name="connsiteX0" fmla="*/ 39 w 198101"/>
              <a:gd name="connsiteY0" fmla="*/ 6120 h 6120"/>
              <a:gd name="connsiteX1" fmla="*/ 198061 w 198101"/>
              <a:gd name="connsiteY1" fmla="*/ 0 h 6120"/>
              <a:gd name="connsiteX0" fmla="*/ 22 w 10019"/>
              <a:gd name="connsiteY0" fmla="*/ 10000 h 10000"/>
              <a:gd name="connsiteX1" fmla="*/ 10018 w 10019"/>
              <a:gd name="connsiteY1" fmla="*/ 0 h 10000"/>
              <a:gd name="connsiteX0" fmla="*/ 55 w 10051"/>
              <a:gd name="connsiteY0" fmla="*/ 10000 h 10000"/>
              <a:gd name="connsiteX1" fmla="*/ 10051 w 10051"/>
              <a:gd name="connsiteY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51" h="10000">
                <a:moveTo>
                  <a:pt x="55" y="10000"/>
                </a:moveTo>
                <a:cubicBezTo>
                  <a:pt x="-517" y="9462"/>
                  <a:pt x="3353" y="2378"/>
                  <a:pt x="10051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4connect"/>
          <p:cNvSpPr/>
          <p:nvPr userDrawn="1"/>
        </p:nvSpPr>
        <p:spPr bwMode="auto">
          <a:xfrm>
            <a:off x="4068221" y="2158042"/>
            <a:ext cx="3490273" cy="538055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  <a:gd name="connsiteX0" fmla="*/ 0 w 675672"/>
              <a:gd name="connsiteY0" fmla="*/ 632225 h 632225"/>
              <a:gd name="connsiteX1" fmla="*/ 621619 w 675672"/>
              <a:gd name="connsiteY1" fmla="*/ 450850 h 632225"/>
              <a:gd name="connsiteX2" fmla="*/ 634319 w 675672"/>
              <a:gd name="connsiteY2" fmla="*/ 0 h 632225"/>
              <a:gd name="connsiteX0" fmla="*/ 0 w 641676"/>
              <a:gd name="connsiteY0" fmla="*/ 355208 h 355208"/>
              <a:gd name="connsiteX1" fmla="*/ 621619 w 641676"/>
              <a:gd name="connsiteY1" fmla="*/ 173833 h 355208"/>
              <a:gd name="connsiteX2" fmla="*/ 325433 w 641676"/>
              <a:gd name="connsiteY2" fmla="*/ 0 h 355208"/>
              <a:gd name="connsiteX0" fmla="*/ 0 w 3867476"/>
              <a:gd name="connsiteY0" fmla="*/ 835 h 267966"/>
              <a:gd name="connsiteX1" fmla="*/ 3847419 w 3867476"/>
              <a:gd name="connsiteY1" fmla="*/ 251260 h 267966"/>
              <a:gd name="connsiteX2" fmla="*/ 3551233 w 3867476"/>
              <a:gd name="connsiteY2" fmla="*/ 77427 h 267966"/>
              <a:gd name="connsiteX0" fmla="*/ 0 w 3551233"/>
              <a:gd name="connsiteY0" fmla="*/ 110392 h 197852"/>
              <a:gd name="connsiteX1" fmla="*/ 1840819 w 3551233"/>
              <a:gd name="connsiteY1" fmla="*/ 17917 h 197852"/>
              <a:gd name="connsiteX2" fmla="*/ 3551233 w 3551233"/>
              <a:gd name="connsiteY2" fmla="*/ 186984 h 197852"/>
              <a:gd name="connsiteX0" fmla="*/ 0 w 3551233"/>
              <a:gd name="connsiteY0" fmla="*/ 104121 h 192237"/>
              <a:gd name="connsiteX1" fmla="*/ 1840819 w 3551233"/>
              <a:gd name="connsiteY1" fmla="*/ 11646 h 192237"/>
              <a:gd name="connsiteX2" fmla="*/ 3551233 w 3551233"/>
              <a:gd name="connsiteY2" fmla="*/ 180713 h 192237"/>
              <a:gd name="connsiteX0" fmla="*/ 0 w 3551233"/>
              <a:gd name="connsiteY0" fmla="*/ 0 h 76592"/>
              <a:gd name="connsiteX1" fmla="*/ 3551233 w 3551233"/>
              <a:gd name="connsiteY1" fmla="*/ 76592 h 76592"/>
              <a:gd name="connsiteX0" fmla="*/ 0 w 3551233"/>
              <a:gd name="connsiteY0" fmla="*/ 315302 h 391894"/>
              <a:gd name="connsiteX1" fmla="*/ 3551233 w 3551233"/>
              <a:gd name="connsiteY1" fmla="*/ 391894 h 391894"/>
              <a:gd name="connsiteX0" fmla="*/ 0 w 3490273"/>
              <a:gd name="connsiteY0" fmla="*/ 320795 h 389767"/>
              <a:gd name="connsiteX1" fmla="*/ 3490273 w 3490273"/>
              <a:gd name="connsiteY1" fmla="*/ 389767 h 389767"/>
              <a:gd name="connsiteX0" fmla="*/ 0 w 3490273"/>
              <a:gd name="connsiteY0" fmla="*/ 469083 h 538055"/>
              <a:gd name="connsiteX1" fmla="*/ 3490273 w 3490273"/>
              <a:gd name="connsiteY1" fmla="*/ 538055 h 53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90273" h="538055">
                <a:moveTo>
                  <a:pt x="0" y="469083"/>
                </a:moveTo>
                <a:cubicBezTo>
                  <a:pt x="787504" y="-15926"/>
                  <a:pt x="813009" y="-310436"/>
                  <a:pt x="3490273" y="538055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6connect"/>
          <p:cNvSpPr/>
          <p:nvPr userDrawn="1"/>
        </p:nvSpPr>
        <p:spPr bwMode="auto">
          <a:xfrm rot="19984189">
            <a:off x="7503556" y="2522707"/>
            <a:ext cx="129083" cy="112038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  <a:gd name="connsiteX0" fmla="*/ 0 w 473683"/>
              <a:gd name="connsiteY0" fmla="*/ 177599 h 466722"/>
              <a:gd name="connsiteX1" fmla="*/ 419630 w 473683"/>
              <a:gd name="connsiteY1" fmla="*/ 450850 h 466722"/>
              <a:gd name="connsiteX2" fmla="*/ 432330 w 473683"/>
              <a:gd name="connsiteY2" fmla="*/ 0 h 466722"/>
              <a:gd name="connsiteX0" fmla="*/ 0 w 537555"/>
              <a:gd name="connsiteY0" fmla="*/ 177599 h 191875"/>
              <a:gd name="connsiteX1" fmla="*/ 499978 w 537555"/>
              <a:gd name="connsiteY1" fmla="*/ 143128 h 191875"/>
              <a:gd name="connsiteX2" fmla="*/ 432330 w 537555"/>
              <a:gd name="connsiteY2" fmla="*/ 0 h 191875"/>
              <a:gd name="connsiteX0" fmla="*/ 0 w 516959"/>
              <a:gd name="connsiteY0" fmla="*/ 177599 h 191875"/>
              <a:gd name="connsiteX1" fmla="*/ 499978 w 516959"/>
              <a:gd name="connsiteY1" fmla="*/ 143128 h 191875"/>
              <a:gd name="connsiteX2" fmla="*/ 432330 w 516959"/>
              <a:gd name="connsiteY2" fmla="*/ 0 h 191875"/>
              <a:gd name="connsiteX0" fmla="*/ 0 w 499978"/>
              <a:gd name="connsiteY0" fmla="*/ 34472 h 48748"/>
              <a:gd name="connsiteX1" fmla="*/ 499978 w 499978"/>
              <a:gd name="connsiteY1" fmla="*/ 1 h 48748"/>
              <a:gd name="connsiteX0" fmla="*/ 0 w 480957"/>
              <a:gd name="connsiteY0" fmla="*/ 223669 h 223669"/>
              <a:gd name="connsiteX1" fmla="*/ 480956 w 480957"/>
              <a:gd name="connsiteY1" fmla="*/ 0 h 223669"/>
              <a:gd name="connsiteX0" fmla="*/ 0 w 470246"/>
              <a:gd name="connsiteY0" fmla="*/ 226330 h 226330"/>
              <a:gd name="connsiteX1" fmla="*/ 470245 w 470246"/>
              <a:gd name="connsiteY1" fmla="*/ 1 h 226330"/>
              <a:gd name="connsiteX0" fmla="*/ 0 w 546031"/>
              <a:gd name="connsiteY0" fmla="*/ 226328 h 226328"/>
              <a:gd name="connsiteX1" fmla="*/ 470245 w 546031"/>
              <a:gd name="connsiteY1" fmla="*/ -1 h 226328"/>
              <a:gd name="connsiteX0" fmla="*/ 0 w 457815"/>
              <a:gd name="connsiteY0" fmla="*/ 194322 h 194322"/>
              <a:gd name="connsiteX1" fmla="*/ 368729 w 457815"/>
              <a:gd name="connsiteY1" fmla="*/ 0 h 19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815" h="194322">
                <a:moveTo>
                  <a:pt x="0" y="194322"/>
                </a:moveTo>
                <a:cubicBezTo>
                  <a:pt x="279400" y="173684"/>
                  <a:pt x="623283" y="236177"/>
                  <a:pt x="368729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8-connector"/>
          <p:cNvSpPr>
            <a:spLocks noChangeShapeType="1"/>
          </p:cNvSpPr>
          <p:nvPr userDrawn="1"/>
        </p:nvSpPr>
        <p:spPr bwMode="auto">
          <a:xfrm flipH="1">
            <a:off x="7223760" y="2693670"/>
            <a:ext cx="342900" cy="361950"/>
          </a:xfrm>
          <a:custGeom>
            <a:avLst/>
            <a:gdLst>
              <a:gd name="connsiteX0" fmla="*/ 0 w 266700"/>
              <a:gd name="connsiteY0" fmla="*/ 0 h 209550"/>
              <a:gd name="connsiteX1" fmla="*/ 266700 w 266700"/>
              <a:gd name="connsiteY1" fmla="*/ 209550 h 209550"/>
              <a:gd name="connsiteX0" fmla="*/ 0 w 342900"/>
              <a:gd name="connsiteY0" fmla="*/ 0 h 361950"/>
              <a:gd name="connsiteX1" fmla="*/ 342900 w 342900"/>
              <a:gd name="connsiteY1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 h="361950">
                <a:moveTo>
                  <a:pt x="0" y="0"/>
                </a:moveTo>
                <a:cubicBezTo>
                  <a:pt x="88900" y="69850"/>
                  <a:pt x="254000" y="292100"/>
                  <a:pt x="342900" y="361950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8connect"/>
          <p:cNvSpPr>
            <a:spLocks/>
          </p:cNvSpPr>
          <p:nvPr userDrawn="1"/>
        </p:nvSpPr>
        <p:spPr bwMode="auto">
          <a:xfrm>
            <a:off x="7230669" y="2692690"/>
            <a:ext cx="330010" cy="367664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  <a:gd name="connsiteX0" fmla="*/ 10510 w 10510"/>
              <a:gd name="connsiteY0" fmla="*/ 121 h 7920"/>
              <a:gd name="connsiteX1" fmla="*/ 561 w 10510"/>
              <a:gd name="connsiteY1" fmla="*/ 3748 h 7920"/>
              <a:gd name="connsiteX2" fmla="*/ 96 w 10510"/>
              <a:gd name="connsiteY2" fmla="*/ 7920 h 7920"/>
              <a:gd name="connsiteX0" fmla="*/ 10051 w 10051"/>
              <a:gd name="connsiteY0" fmla="*/ 153 h 10000"/>
              <a:gd name="connsiteX1" fmla="*/ 585 w 10051"/>
              <a:gd name="connsiteY1" fmla="*/ 4732 h 10000"/>
              <a:gd name="connsiteX2" fmla="*/ 142 w 10051"/>
              <a:gd name="connsiteY2" fmla="*/ 10000 h 10000"/>
              <a:gd name="connsiteX0" fmla="*/ 9909 w 9909"/>
              <a:gd name="connsiteY0" fmla="*/ 0 h 9847"/>
              <a:gd name="connsiteX1" fmla="*/ 0 w 9909"/>
              <a:gd name="connsiteY1" fmla="*/ 9847 h 9847"/>
              <a:gd name="connsiteX0" fmla="*/ 7365 w 7365"/>
              <a:gd name="connsiteY0" fmla="*/ 0 h 3332"/>
              <a:gd name="connsiteX1" fmla="*/ 0 w 7365"/>
              <a:gd name="connsiteY1" fmla="*/ 3332 h 3332"/>
              <a:gd name="connsiteX0" fmla="*/ 9901 w 9901"/>
              <a:gd name="connsiteY0" fmla="*/ 0 h 22207"/>
              <a:gd name="connsiteX1" fmla="*/ 0 w 9901"/>
              <a:gd name="connsiteY1" fmla="*/ 22207 h 2220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cubicBezTo>
                  <a:pt x="9880" y="3603"/>
                  <a:pt x="6847" y="7568"/>
                  <a:pt x="0" y="10000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7Connect"/>
          <p:cNvSpPr/>
          <p:nvPr userDrawn="1"/>
        </p:nvSpPr>
        <p:spPr bwMode="auto">
          <a:xfrm rot="17815811" flipH="1">
            <a:off x="7433504" y="2644778"/>
            <a:ext cx="81628" cy="79058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  <a:gd name="connsiteX0" fmla="*/ 0 w 473683"/>
              <a:gd name="connsiteY0" fmla="*/ 177599 h 466722"/>
              <a:gd name="connsiteX1" fmla="*/ 419630 w 473683"/>
              <a:gd name="connsiteY1" fmla="*/ 450850 h 466722"/>
              <a:gd name="connsiteX2" fmla="*/ 432330 w 473683"/>
              <a:gd name="connsiteY2" fmla="*/ 0 h 466722"/>
              <a:gd name="connsiteX0" fmla="*/ 0 w 537555"/>
              <a:gd name="connsiteY0" fmla="*/ 177599 h 191875"/>
              <a:gd name="connsiteX1" fmla="*/ 499978 w 537555"/>
              <a:gd name="connsiteY1" fmla="*/ 143128 h 191875"/>
              <a:gd name="connsiteX2" fmla="*/ 432330 w 537555"/>
              <a:gd name="connsiteY2" fmla="*/ 0 h 191875"/>
              <a:gd name="connsiteX0" fmla="*/ 0 w 516959"/>
              <a:gd name="connsiteY0" fmla="*/ 177599 h 191875"/>
              <a:gd name="connsiteX1" fmla="*/ 499978 w 516959"/>
              <a:gd name="connsiteY1" fmla="*/ 143128 h 191875"/>
              <a:gd name="connsiteX2" fmla="*/ 432330 w 516959"/>
              <a:gd name="connsiteY2" fmla="*/ 0 h 191875"/>
              <a:gd name="connsiteX0" fmla="*/ 0 w 499978"/>
              <a:gd name="connsiteY0" fmla="*/ 34472 h 48748"/>
              <a:gd name="connsiteX1" fmla="*/ 499978 w 499978"/>
              <a:gd name="connsiteY1" fmla="*/ 1 h 48748"/>
              <a:gd name="connsiteX0" fmla="*/ 0 w 480957"/>
              <a:gd name="connsiteY0" fmla="*/ 223669 h 223669"/>
              <a:gd name="connsiteX1" fmla="*/ 480956 w 480957"/>
              <a:gd name="connsiteY1" fmla="*/ 0 h 223669"/>
              <a:gd name="connsiteX0" fmla="*/ 0 w 470246"/>
              <a:gd name="connsiteY0" fmla="*/ 226330 h 226330"/>
              <a:gd name="connsiteX1" fmla="*/ 470245 w 470246"/>
              <a:gd name="connsiteY1" fmla="*/ 1 h 226330"/>
              <a:gd name="connsiteX0" fmla="*/ 0 w 546031"/>
              <a:gd name="connsiteY0" fmla="*/ 226328 h 226328"/>
              <a:gd name="connsiteX1" fmla="*/ 470245 w 546031"/>
              <a:gd name="connsiteY1" fmla="*/ -1 h 226328"/>
              <a:gd name="connsiteX0" fmla="*/ 0 w 596287"/>
              <a:gd name="connsiteY0" fmla="*/ 103865 h 133721"/>
              <a:gd name="connsiteX1" fmla="*/ 526357 w 596287"/>
              <a:gd name="connsiteY1" fmla="*/ 1 h 133721"/>
              <a:gd name="connsiteX0" fmla="*/ 0 w 594216"/>
              <a:gd name="connsiteY0" fmla="*/ 103863 h 151780"/>
              <a:gd name="connsiteX1" fmla="*/ 526357 w 594216"/>
              <a:gd name="connsiteY1" fmla="*/ -1 h 151780"/>
              <a:gd name="connsiteX0" fmla="*/ 0 w 402848"/>
              <a:gd name="connsiteY0" fmla="*/ 115838 h 158001"/>
              <a:gd name="connsiteX1" fmla="*/ 307227 w 402848"/>
              <a:gd name="connsiteY1" fmla="*/ 0 h 158001"/>
              <a:gd name="connsiteX0" fmla="*/ 0 w 319027"/>
              <a:gd name="connsiteY0" fmla="*/ 115838 h 129527"/>
              <a:gd name="connsiteX1" fmla="*/ 307227 w 319027"/>
              <a:gd name="connsiteY1" fmla="*/ 0 h 12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9027" h="129527">
                <a:moveTo>
                  <a:pt x="0" y="115838"/>
                </a:moveTo>
                <a:cubicBezTo>
                  <a:pt x="255657" y="145921"/>
                  <a:pt x="355600" y="134327"/>
                  <a:pt x="307227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3fconnect"/>
          <p:cNvSpPr>
            <a:spLocks/>
          </p:cNvSpPr>
          <p:nvPr userDrawn="1"/>
        </p:nvSpPr>
        <p:spPr bwMode="auto">
          <a:xfrm>
            <a:off x="7096275" y="2403348"/>
            <a:ext cx="434554" cy="637129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35" h="9780">
                <a:moveTo>
                  <a:pt x="10835" y="118"/>
                </a:moveTo>
                <a:cubicBezTo>
                  <a:pt x="6695" y="-230"/>
                  <a:pt x="-717" y="-22"/>
                  <a:pt x="55" y="3666"/>
                </a:cubicBezTo>
                <a:cubicBezTo>
                  <a:pt x="366" y="6083"/>
                  <a:pt x="2799" y="8733"/>
                  <a:pt x="3269" y="9780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3dconnect"/>
          <p:cNvSpPr>
            <a:spLocks/>
          </p:cNvSpPr>
          <p:nvPr userDrawn="1"/>
        </p:nvSpPr>
        <p:spPr bwMode="auto">
          <a:xfrm>
            <a:off x="7482410" y="2396885"/>
            <a:ext cx="58534" cy="207202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  <a:gd name="connsiteX0" fmla="*/ 10000 w 10396"/>
              <a:gd name="connsiteY0" fmla="*/ 121 h 4559"/>
              <a:gd name="connsiteX1" fmla="*/ 51 w 10396"/>
              <a:gd name="connsiteY1" fmla="*/ 3748 h 4559"/>
              <a:gd name="connsiteX2" fmla="*/ 10396 w 10396"/>
              <a:gd name="connsiteY2" fmla="*/ 3223 h 4559"/>
              <a:gd name="connsiteX0" fmla="*/ 2451 w 2832"/>
              <a:gd name="connsiteY0" fmla="*/ 2473 h 9278"/>
              <a:gd name="connsiteX1" fmla="*/ 823 w 2832"/>
              <a:gd name="connsiteY1" fmla="*/ 4526 h 9278"/>
              <a:gd name="connsiteX2" fmla="*/ 2832 w 2832"/>
              <a:gd name="connsiteY2" fmla="*/ 9278 h 9278"/>
              <a:gd name="connsiteX0" fmla="*/ 8185 w 9530"/>
              <a:gd name="connsiteY0" fmla="*/ 165 h 7500"/>
              <a:gd name="connsiteX1" fmla="*/ 2436 w 9530"/>
              <a:gd name="connsiteY1" fmla="*/ 2378 h 7500"/>
              <a:gd name="connsiteX2" fmla="*/ 9530 w 9530"/>
              <a:gd name="connsiteY2" fmla="*/ 7500 h 7500"/>
              <a:gd name="connsiteX0" fmla="*/ 0 w 1411"/>
              <a:gd name="connsiteY0" fmla="*/ 0 h 9780"/>
              <a:gd name="connsiteX1" fmla="*/ 1411 w 1411"/>
              <a:gd name="connsiteY1" fmla="*/ 9780 h 9780"/>
              <a:gd name="connsiteX0" fmla="*/ 0 w 6309"/>
              <a:gd name="connsiteY0" fmla="*/ 0 h 10000"/>
              <a:gd name="connsiteX1" fmla="*/ 6309 w 6309"/>
              <a:gd name="connsiteY1" fmla="*/ 10000 h 10000"/>
              <a:gd name="connsiteX0" fmla="*/ 0 w 12925"/>
              <a:gd name="connsiteY0" fmla="*/ 0 h 10482"/>
              <a:gd name="connsiteX1" fmla="*/ 12925 w 12925"/>
              <a:gd name="connsiteY1" fmla="*/ 10482 h 10482"/>
              <a:gd name="connsiteX0" fmla="*/ 34848 w 47773"/>
              <a:gd name="connsiteY0" fmla="*/ 0 h 10482"/>
              <a:gd name="connsiteX1" fmla="*/ 47773 w 47773"/>
              <a:gd name="connsiteY1" fmla="*/ 10482 h 10482"/>
              <a:gd name="connsiteX0" fmla="*/ 47993 w 47993"/>
              <a:gd name="connsiteY0" fmla="*/ 0 h 10482"/>
              <a:gd name="connsiteX1" fmla="*/ 18655 w 47993"/>
              <a:gd name="connsiteY1" fmla="*/ 10482 h 10482"/>
              <a:gd name="connsiteX0" fmla="*/ 53927 w 53927"/>
              <a:gd name="connsiteY0" fmla="*/ 0 h 10482"/>
              <a:gd name="connsiteX1" fmla="*/ 24589 w 53927"/>
              <a:gd name="connsiteY1" fmla="*/ 10482 h 1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927" h="10482">
                <a:moveTo>
                  <a:pt x="53927" y="0"/>
                </a:moveTo>
                <a:cubicBezTo>
                  <a:pt x="-29519" y="5261"/>
                  <a:pt x="3376" y="6369"/>
                  <a:pt x="24589" y="10482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3cconnector"/>
          <p:cNvSpPr>
            <a:spLocks/>
          </p:cNvSpPr>
          <p:nvPr userDrawn="1"/>
        </p:nvSpPr>
        <p:spPr bwMode="auto">
          <a:xfrm>
            <a:off x="7546177" y="2418991"/>
            <a:ext cx="27947" cy="84646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  <a:gd name="connsiteX0" fmla="*/ 10000 w 10396"/>
              <a:gd name="connsiteY0" fmla="*/ 121 h 4559"/>
              <a:gd name="connsiteX1" fmla="*/ 51 w 10396"/>
              <a:gd name="connsiteY1" fmla="*/ 3748 h 4559"/>
              <a:gd name="connsiteX2" fmla="*/ 10396 w 10396"/>
              <a:gd name="connsiteY2" fmla="*/ 3223 h 4559"/>
              <a:gd name="connsiteX0" fmla="*/ 2451 w 2832"/>
              <a:gd name="connsiteY0" fmla="*/ 2473 h 9278"/>
              <a:gd name="connsiteX1" fmla="*/ 823 w 2832"/>
              <a:gd name="connsiteY1" fmla="*/ 4526 h 9278"/>
              <a:gd name="connsiteX2" fmla="*/ 2832 w 2832"/>
              <a:gd name="connsiteY2" fmla="*/ 9278 h 9278"/>
              <a:gd name="connsiteX0" fmla="*/ 8185 w 9530"/>
              <a:gd name="connsiteY0" fmla="*/ 165 h 7500"/>
              <a:gd name="connsiteX1" fmla="*/ 2436 w 9530"/>
              <a:gd name="connsiteY1" fmla="*/ 2378 h 7500"/>
              <a:gd name="connsiteX2" fmla="*/ 9530 w 9530"/>
              <a:gd name="connsiteY2" fmla="*/ 7500 h 7500"/>
              <a:gd name="connsiteX0" fmla="*/ 0 w 1411"/>
              <a:gd name="connsiteY0" fmla="*/ 0 h 9780"/>
              <a:gd name="connsiteX1" fmla="*/ 1411 w 1411"/>
              <a:gd name="connsiteY1" fmla="*/ 9780 h 9780"/>
              <a:gd name="connsiteX0" fmla="*/ 0 w 6309"/>
              <a:gd name="connsiteY0" fmla="*/ 0 h 10000"/>
              <a:gd name="connsiteX1" fmla="*/ 6309 w 6309"/>
              <a:gd name="connsiteY1" fmla="*/ 10000 h 10000"/>
              <a:gd name="connsiteX0" fmla="*/ 0 w 12925"/>
              <a:gd name="connsiteY0" fmla="*/ 0 h 10482"/>
              <a:gd name="connsiteX1" fmla="*/ 12925 w 12925"/>
              <a:gd name="connsiteY1" fmla="*/ 10482 h 10482"/>
              <a:gd name="connsiteX0" fmla="*/ 34848 w 47773"/>
              <a:gd name="connsiteY0" fmla="*/ 0 h 10482"/>
              <a:gd name="connsiteX1" fmla="*/ 47773 w 47773"/>
              <a:gd name="connsiteY1" fmla="*/ 10482 h 10482"/>
              <a:gd name="connsiteX0" fmla="*/ 34194 w 50044"/>
              <a:gd name="connsiteY0" fmla="*/ 0 h 4539"/>
              <a:gd name="connsiteX1" fmla="*/ 50044 w 50044"/>
              <a:gd name="connsiteY1" fmla="*/ 4539 h 4539"/>
              <a:gd name="connsiteX0" fmla="*/ 4372 w 12460"/>
              <a:gd name="connsiteY0" fmla="*/ 0 h 10000"/>
              <a:gd name="connsiteX1" fmla="*/ 7539 w 12460"/>
              <a:gd name="connsiteY1" fmla="*/ 10000 h 10000"/>
              <a:gd name="connsiteX0" fmla="*/ 7063 w 10230"/>
              <a:gd name="connsiteY0" fmla="*/ 0 h 10000"/>
              <a:gd name="connsiteX1" fmla="*/ 10230 w 10230"/>
              <a:gd name="connsiteY1" fmla="*/ 10000 h 10000"/>
              <a:gd name="connsiteX0" fmla="*/ 40 w 11880"/>
              <a:gd name="connsiteY0" fmla="*/ 0 h 10000"/>
              <a:gd name="connsiteX1" fmla="*/ 11820 w 11880"/>
              <a:gd name="connsiteY1" fmla="*/ 2858 h 10000"/>
              <a:gd name="connsiteX2" fmla="*/ 3207 w 11880"/>
              <a:gd name="connsiteY2" fmla="*/ 10000 h 10000"/>
              <a:gd name="connsiteX0" fmla="*/ 40 w 11880"/>
              <a:gd name="connsiteY0" fmla="*/ 0 h 11415"/>
              <a:gd name="connsiteX1" fmla="*/ 11820 w 11880"/>
              <a:gd name="connsiteY1" fmla="*/ 2858 h 11415"/>
              <a:gd name="connsiteX2" fmla="*/ 4961 w 11880"/>
              <a:gd name="connsiteY2" fmla="*/ 11415 h 11415"/>
              <a:gd name="connsiteX0" fmla="*/ 66 w 6102"/>
              <a:gd name="connsiteY0" fmla="*/ 0 h 11415"/>
              <a:gd name="connsiteX1" fmla="*/ 6001 w 6102"/>
              <a:gd name="connsiteY1" fmla="*/ 4627 h 11415"/>
              <a:gd name="connsiteX2" fmla="*/ 4987 w 6102"/>
              <a:gd name="connsiteY2" fmla="*/ 11415 h 11415"/>
              <a:gd name="connsiteX0" fmla="*/ 0 w 8065"/>
              <a:gd name="connsiteY0" fmla="*/ 0 h 10000"/>
              <a:gd name="connsiteX1" fmla="*/ 8065 w 8065"/>
              <a:gd name="connsiteY1" fmla="*/ 10000 h 10000"/>
              <a:gd name="connsiteX0" fmla="*/ 0 w 10455"/>
              <a:gd name="connsiteY0" fmla="*/ 0 h 10000"/>
              <a:gd name="connsiteX1" fmla="*/ 10000 w 10455"/>
              <a:gd name="connsiteY1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55" h="10000">
                <a:moveTo>
                  <a:pt x="0" y="0"/>
                </a:moveTo>
                <a:cubicBezTo>
                  <a:pt x="3333" y="3333"/>
                  <a:pt x="12606" y="2327"/>
                  <a:pt x="10000" y="10000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3bConnect"/>
          <p:cNvSpPr>
            <a:spLocks/>
          </p:cNvSpPr>
          <p:nvPr userDrawn="1"/>
        </p:nvSpPr>
        <p:spPr bwMode="auto">
          <a:xfrm>
            <a:off x="7218491" y="2414653"/>
            <a:ext cx="319747" cy="633227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  <a:gd name="connsiteX0" fmla="*/ 10510 w 10510"/>
              <a:gd name="connsiteY0" fmla="*/ 121 h 7920"/>
              <a:gd name="connsiteX1" fmla="*/ 561 w 10510"/>
              <a:gd name="connsiteY1" fmla="*/ 3748 h 7920"/>
              <a:gd name="connsiteX2" fmla="*/ 96 w 10510"/>
              <a:gd name="connsiteY2" fmla="*/ 7920 h 7920"/>
              <a:gd name="connsiteX0" fmla="*/ 10051 w 10051"/>
              <a:gd name="connsiteY0" fmla="*/ 153 h 10000"/>
              <a:gd name="connsiteX1" fmla="*/ 585 w 10051"/>
              <a:gd name="connsiteY1" fmla="*/ 4732 h 10000"/>
              <a:gd name="connsiteX2" fmla="*/ 142 w 10051"/>
              <a:gd name="connsiteY2" fmla="*/ 10000 h 10000"/>
              <a:gd name="connsiteX0" fmla="*/ 9909 w 9909"/>
              <a:gd name="connsiteY0" fmla="*/ 0 h 9847"/>
              <a:gd name="connsiteX1" fmla="*/ 0 w 9909"/>
              <a:gd name="connsiteY1" fmla="*/ 9847 h 9847"/>
              <a:gd name="connsiteX0" fmla="*/ 7365 w 7365"/>
              <a:gd name="connsiteY0" fmla="*/ 0 h 3332"/>
              <a:gd name="connsiteX1" fmla="*/ 0 w 7365"/>
              <a:gd name="connsiteY1" fmla="*/ 3332 h 3332"/>
              <a:gd name="connsiteX0" fmla="*/ 9901 w 9901"/>
              <a:gd name="connsiteY0" fmla="*/ 0 h 22207"/>
              <a:gd name="connsiteX1" fmla="*/ 0 w 9901"/>
              <a:gd name="connsiteY1" fmla="*/ 22207 h 2220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803 w 10803"/>
              <a:gd name="connsiteY0" fmla="*/ 0 h 14956"/>
              <a:gd name="connsiteX1" fmla="*/ 0 w 10803"/>
              <a:gd name="connsiteY1" fmla="*/ 14956 h 14956"/>
              <a:gd name="connsiteX0" fmla="*/ 10803 w 10803"/>
              <a:gd name="connsiteY0" fmla="*/ 0 h 14956"/>
              <a:gd name="connsiteX1" fmla="*/ 0 w 10803"/>
              <a:gd name="connsiteY1" fmla="*/ 14956 h 14956"/>
              <a:gd name="connsiteX0" fmla="*/ 10803 w 10803"/>
              <a:gd name="connsiteY0" fmla="*/ 0 h 14956"/>
              <a:gd name="connsiteX1" fmla="*/ 0 w 10803"/>
              <a:gd name="connsiteY1" fmla="*/ 14956 h 14956"/>
              <a:gd name="connsiteX0" fmla="*/ 9689 w 9689"/>
              <a:gd name="connsiteY0" fmla="*/ 0 h 17223"/>
              <a:gd name="connsiteX1" fmla="*/ 0 w 9689"/>
              <a:gd name="connsiteY1" fmla="*/ 17223 h 1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89" h="17223">
                <a:moveTo>
                  <a:pt x="9689" y="0"/>
                </a:moveTo>
                <a:cubicBezTo>
                  <a:pt x="333" y="2612"/>
                  <a:pt x="121" y="15332"/>
                  <a:pt x="0" y="17223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3connect"/>
          <p:cNvSpPr>
            <a:spLocks/>
          </p:cNvSpPr>
          <p:nvPr userDrawn="1"/>
        </p:nvSpPr>
        <p:spPr bwMode="auto">
          <a:xfrm>
            <a:off x="7529838" y="2392483"/>
            <a:ext cx="94178" cy="263554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  <a:gd name="connsiteX0" fmla="*/ 10000 w 10396"/>
              <a:gd name="connsiteY0" fmla="*/ 121 h 4559"/>
              <a:gd name="connsiteX1" fmla="*/ 51 w 10396"/>
              <a:gd name="connsiteY1" fmla="*/ 3748 h 4559"/>
              <a:gd name="connsiteX2" fmla="*/ 10396 w 10396"/>
              <a:gd name="connsiteY2" fmla="*/ 3223 h 4559"/>
              <a:gd name="connsiteX0" fmla="*/ 2451 w 2832"/>
              <a:gd name="connsiteY0" fmla="*/ 2473 h 9278"/>
              <a:gd name="connsiteX1" fmla="*/ 823 w 2832"/>
              <a:gd name="connsiteY1" fmla="*/ 4526 h 9278"/>
              <a:gd name="connsiteX2" fmla="*/ 2832 w 2832"/>
              <a:gd name="connsiteY2" fmla="*/ 9278 h 9278"/>
              <a:gd name="connsiteX0" fmla="*/ 8185 w 9530"/>
              <a:gd name="connsiteY0" fmla="*/ 165 h 7500"/>
              <a:gd name="connsiteX1" fmla="*/ 2436 w 9530"/>
              <a:gd name="connsiteY1" fmla="*/ 2378 h 7500"/>
              <a:gd name="connsiteX2" fmla="*/ 9530 w 9530"/>
              <a:gd name="connsiteY2" fmla="*/ 7500 h 7500"/>
              <a:gd name="connsiteX0" fmla="*/ 0 w 1411"/>
              <a:gd name="connsiteY0" fmla="*/ 0 h 9780"/>
              <a:gd name="connsiteX1" fmla="*/ 1411 w 1411"/>
              <a:gd name="connsiteY1" fmla="*/ 9780 h 9780"/>
              <a:gd name="connsiteX0" fmla="*/ 0 w 6309"/>
              <a:gd name="connsiteY0" fmla="*/ 0 h 10000"/>
              <a:gd name="connsiteX1" fmla="*/ 6309 w 6309"/>
              <a:gd name="connsiteY1" fmla="*/ 10000 h 10000"/>
              <a:gd name="connsiteX0" fmla="*/ 0 w 12925"/>
              <a:gd name="connsiteY0" fmla="*/ 0 h 10482"/>
              <a:gd name="connsiteX1" fmla="*/ 12925 w 12925"/>
              <a:gd name="connsiteY1" fmla="*/ 10482 h 10482"/>
              <a:gd name="connsiteX0" fmla="*/ 34848 w 47773"/>
              <a:gd name="connsiteY0" fmla="*/ 0 h 10482"/>
              <a:gd name="connsiteX1" fmla="*/ 47773 w 47773"/>
              <a:gd name="connsiteY1" fmla="*/ 10482 h 10482"/>
              <a:gd name="connsiteX0" fmla="*/ 34194 w 50044"/>
              <a:gd name="connsiteY0" fmla="*/ 0 h 4539"/>
              <a:gd name="connsiteX1" fmla="*/ 50044 w 50044"/>
              <a:gd name="connsiteY1" fmla="*/ 4539 h 4539"/>
              <a:gd name="connsiteX0" fmla="*/ 4372 w 12460"/>
              <a:gd name="connsiteY0" fmla="*/ 0 h 10000"/>
              <a:gd name="connsiteX1" fmla="*/ 7539 w 12460"/>
              <a:gd name="connsiteY1" fmla="*/ 10000 h 10000"/>
              <a:gd name="connsiteX0" fmla="*/ 7063 w 10230"/>
              <a:gd name="connsiteY0" fmla="*/ 0 h 10000"/>
              <a:gd name="connsiteX1" fmla="*/ 10230 w 10230"/>
              <a:gd name="connsiteY1" fmla="*/ 10000 h 10000"/>
              <a:gd name="connsiteX0" fmla="*/ 40 w 11880"/>
              <a:gd name="connsiteY0" fmla="*/ 0 h 10000"/>
              <a:gd name="connsiteX1" fmla="*/ 11820 w 11880"/>
              <a:gd name="connsiteY1" fmla="*/ 2858 h 10000"/>
              <a:gd name="connsiteX2" fmla="*/ 3207 w 11880"/>
              <a:gd name="connsiteY2" fmla="*/ 10000 h 10000"/>
              <a:gd name="connsiteX0" fmla="*/ 40 w 11880"/>
              <a:gd name="connsiteY0" fmla="*/ 0 h 11415"/>
              <a:gd name="connsiteX1" fmla="*/ 11820 w 11880"/>
              <a:gd name="connsiteY1" fmla="*/ 2858 h 11415"/>
              <a:gd name="connsiteX2" fmla="*/ 4961 w 11880"/>
              <a:gd name="connsiteY2" fmla="*/ 11415 h 11415"/>
              <a:gd name="connsiteX0" fmla="*/ 66 w 6102"/>
              <a:gd name="connsiteY0" fmla="*/ 0 h 11415"/>
              <a:gd name="connsiteX1" fmla="*/ 6001 w 6102"/>
              <a:gd name="connsiteY1" fmla="*/ 4627 h 11415"/>
              <a:gd name="connsiteX2" fmla="*/ 4987 w 6102"/>
              <a:gd name="connsiteY2" fmla="*/ 11415 h 11415"/>
              <a:gd name="connsiteX0" fmla="*/ 0 w 8065"/>
              <a:gd name="connsiteY0" fmla="*/ 0 h 10000"/>
              <a:gd name="connsiteX1" fmla="*/ 8065 w 8065"/>
              <a:gd name="connsiteY1" fmla="*/ 10000 h 10000"/>
              <a:gd name="connsiteX0" fmla="*/ 0 w 10455"/>
              <a:gd name="connsiteY0" fmla="*/ 0 h 10000"/>
              <a:gd name="connsiteX1" fmla="*/ 10000 w 10455"/>
              <a:gd name="connsiteY1" fmla="*/ 10000 h 10000"/>
              <a:gd name="connsiteX0" fmla="*/ 0 w 70801"/>
              <a:gd name="connsiteY0" fmla="*/ 0 h 31136"/>
              <a:gd name="connsiteX1" fmla="*/ 70731 w 70801"/>
              <a:gd name="connsiteY1" fmla="*/ 31136 h 31136"/>
              <a:gd name="connsiteX0" fmla="*/ 2394 w 3840"/>
              <a:gd name="connsiteY0" fmla="*/ 0 h 31136"/>
              <a:gd name="connsiteX1" fmla="*/ 0 w 3840"/>
              <a:gd name="connsiteY1" fmla="*/ 31136 h 31136"/>
              <a:gd name="connsiteX0" fmla="*/ 6234 w 91756"/>
              <a:gd name="connsiteY0" fmla="*/ 0 h 10000"/>
              <a:gd name="connsiteX1" fmla="*/ 0 w 91756"/>
              <a:gd name="connsiteY1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6" h="10000">
                <a:moveTo>
                  <a:pt x="6234" y="0"/>
                </a:moveTo>
                <a:cubicBezTo>
                  <a:pt x="198901" y="2327"/>
                  <a:pt x="6786" y="7536"/>
                  <a:pt x="0" y="10000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2connector"/>
          <p:cNvSpPr>
            <a:spLocks/>
          </p:cNvSpPr>
          <p:nvPr userDrawn="1"/>
        </p:nvSpPr>
        <p:spPr bwMode="auto">
          <a:xfrm>
            <a:off x="4054909" y="2112717"/>
            <a:ext cx="3526478" cy="587273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640 w 10640"/>
              <a:gd name="connsiteY0" fmla="*/ 3116 h 11398"/>
              <a:gd name="connsiteX1" fmla="*/ 10053 w 10640"/>
              <a:gd name="connsiteY1" fmla="*/ 1870 h 11398"/>
              <a:gd name="connsiteX2" fmla="*/ 9281 w 10640"/>
              <a:gd name="connsiteY2" fmla="*/ 251 h 11398"/>
              <a:gd name="connsiteX3" fmla="*/ 9128 w 10640"/>
              <a:gd name="connsiteY3" fmla="*/ 0 h 11398"/>
              <a:gd name="connsiteX4" fmla="*/ 5574 w 10640"/>
              <a:gd name="connsiteY4" fmla="*/ 0 h 11398"/>
              <a:gd name="connsiteX5" fmla="*/ 5477 w 10640"/>
              <a:gd name="connsiteY5" fmla="*/ 188 h 11398"/>
              <a:gd name="connsiteX6" fmla="*/ 4025 w 10640"/>
              <a:gd name="connsiteY6" fmla="*/ 3181 h 11398"/>
              <a:gd name="connsiteX7" fmla="*/ 2135 w 10640"/>
              <a:gd name="connsiteY7" fmla="*/ 6917 h 11398"/>
              <a:gd name="connsiteX8" fmla="*/ 1863 w 10640"/>
              <a:gd name="connsiteY8" fmla="*/ 7413 h 11398"/>
              <a:gd name="connsiteX9" fmla="*/ 0 w 10640"/>
              <a:gd name="connsiteY9" fmla="*/ 11398 h 11398"/>
              <a:gd name="connsiteX0" fmla="*/ 10911 w 10911"/>
              <a:gd name="connsiteY0" fmla="*/ 8041 h 11398"/>
              <a:gd name="connsiteX1" fmla="*/ 10053 w 10911"/>
              <a:gd name="connsiteY1" fmla="*/ 1870 h 11398"/>
              <a:gd name="connsiteX2" fmla="*/ 9281 w 10911"/>
              <a:gd name="connsiteY2" fmla="*/ 251 h 11398"/>
              <a:gd name="connsiteX3" fmla="*/ 9128 w 10911"/>
              <a:gd name="connsiteY3" fmla="*/ 0 h 11398"/>
              <a:gd name="connsiteX4" fmla="*/ 5574 w 10911"/>
              <a:gd name="connsiteY4" fmla="*/ 0 h 11398"/>
              <a:gd name="connsiteX5" fmla="*/ 5477 w 10911"/>
              <a:gd name="connsiteY5" fmla="*/ 188 h 11398"/>
              <a:gd name="connsiteX6" fmla="*/ 4025 w 10911"/>
              <a:gd name="connsiteY6" fmla="*/ 3181 h 11398"/>
              <a:gd name="connsiteX7" fmla="*/ 2135 w 10911"/>
              <a:gd name="connsiteY7" fmla="*/ 6917 h 11398"/>
              <a:gd name="connsiteX8" fmla="*/ 1863 w 10911"/>
              <a:gd name="connsiteY8" fmla="*/ 7413 h 11398"/>
              <a:gd name="connsiteX9" fmla="*/ 0 w 10911"/>
              <a:gd name="connsiteY9" fmla="*/ 11398 h 11398"/>
              <a:gd name="connsiteX0" fmla="*/ 10911 w 10911"/>
              <a:gd name="connsiteY0" fmla="*/ 13437 h 16794"/>
              <a:gd name="connsiteX1" fmla="*/ 10053 w 10911"/>
              <a:gd name="connsiteY1" fmla="*/ 7266 h 16794"/>
              <a:gd name="connsiteX2" fmla="*/ 9281 w 10911"/>
              <a:gd name="connsiteY2" fmla="*/ 5647 h 16794"/>
              <a:gd name="connsiteX3" fmla="*/ 9128 w 10911"/>
              <a:gd name="connsiteY3" fmla="*/ 5396 h 16794"/>
              <a:gd name="connsiteX4" fmla="*/ 5574 w 10911"/>
              <a:gd name="connsiteY4" fmla="*/ 5396 h 16794"/>
              <a:gd name="connsiteX5" fmla="*/ 5477 w 10911"/>
              <a:gd name="connsiteY5" fmla="*/ 5584 h 16794"/>
              <a:gd name="connsiteX6" fmla="*/ 4025 w 10911"/>
              <a:gd name="connsiteY6" fmla="*/ 8577 h 16794"/>
              <a:gd name="connsiteX7" fmla="*/ 2135 w 10911"/>
              <a:gd name="connsiteY7" fmla="*/ 12313 h 16794"/>
              <a:gd name="connsiteX8" fmla="*/ 1863 w 10911"/>
              <a:gd name="connsiteY8" fmla="*/ 12809 h 16794"/>
              <a:gd name="connsiteX9" fmla="*/ 0 w 10911"/>
              <a:gd name="connsiteY9" fmla="*/ 16794 h 16794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11965 h 15322"/>
              <a:gd name="connsiteX1" fmla="*/ 10053 w 10911"/>
              <a:gd name="connsiteY1" fmla="*/ 5794 h 15322"/>
              <a:gd name="connsiteX2" fmla="*/ 9093 w 10911"/>
              <a:gd name="connsiteY2" fmla="*/ 19 h 15322"/>
              <a:gd name="connsiteX3" fmla="*/ 5574 w 10911"/>
              <a:gd name="connsiteY3" fmla="*/ 3924 h 15322"/>
              <a:gd name="connsiteX4" fmla="*/ 5477 w 10911"/>
              <a:gd name="connsiteY4" fmla="*/ 4112 h 15322"/>
              <a:gd name="connsiteX5" fmla="*/ 4025 w 10911"/>
              <a:gd name="connsiteY5" fmla="*/ 7105 h 15322"/>
              <a:gd name="connsiteX6" fmla="*/ 2135 w 10911"/>
              <a:gd name="connsiteY6" fmla="*/ 10841 h 15322"/>
              <a:gd name="connsiteX7" fmla="*/ 1863 w 10911"/>
              <a:gd name="connsiteY7" fmla="*/ 11337 h 15322"/>
              <a:gd name="connsiteX8" fmla="*/ 0 w 10911"/>
              <a:gd name="connsiteY8" fmla="*/ 15322 h 15322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213 h 15570"/>
              <a:gd name="connsiteX1" fmla="*/ 9093 w 10911"/>
              <a:gd name="connsiteY1" fmla="*/ 267 h 15570"/>
              <a:gd name="connsiteX2" fmla="*/ 5574 w 10911"/>
              <a:gd name="connsiteY2" fmla="*/ 4172 h 15570"/>
              <a:gd name="connsiteX3" fmla="*/ 4025 w 10911"/>
              <a:gd name="connsiteY3" fmla="*/ 7353 h 15570"/>
              <a:gd name="connsiteX4" fmla="*/ 2135 w 10911"/>
              <a:gd name="connsiteY4" fmla="*/ 11089 h 15570"/>
              <a:gd name="connsiteX5" fmla="*/ 1863 w 10911"/>
              <a:gd name="connsiteY5" fmla="*/ 11585 h 15570"/>
              <a:gd name="connsiteX6" fmla="*/ 0 w 10911"/>
              <a:gd name="connsiteY6" fmla="*/ 15570 h 15570"/>
              <a:gd name="connsiteX0" fmla="*/ 10911 w 10911"/>
              <a:gd name="connsiteY0" fmla="*/ 15533 h 18890"/>
              <a:gd name="connsiteX1" fmla="*/ 9093 w 10911"/>
              <a:gd name="connsiteY1" fmla="*/ 3587 h 18890"/>
              <a:gd name="connsiteX2" fmla="*/ 6045 w 10911"/>
              <a:gd name="connsiteY2" fmla="*/ 258 h 18890"/>
              <a:gd name="connsiteX3" fmla="*/ 4025 w 10911"/>
              <a:gd name="connsiteY3" fmla="*/ 10673 h 18890"/>
              <a:gd name="connsiteX4" fmla="*/ 2135 w 10911"/>
              <a:gd name="connsiteY4" fmla="*/ 14409 h 18890"/>
              <a:gd name="connsiteX5" fmla="*/ 1863 w 10911"/>
              <a:gd name="connsiteY5" fmla="*/ 14905 h 18890"/>
              <a:gd name="connsiteX6" fmla="*/ 0 w 10911"/>
              <a:gd name="connsiteY6" fmla="*/ 18890 h 18890"/>
              <a:gd name="connsiteX0" fmla="*/ 10911 w 10911"/>
              <a:gd name="connsiteY0" fmla="*/ 15752 h 19109"/>
              <a:gd name="connsiteX1" fmla="*/ 9093 w 10911"/>
              <a:gd name="connsiteY1" fmla="*/ 3806 h 19109"/>
              <a:gd name="connsiteX2" fmla="*/ 6045 w 10911"/>
              <a:gd name="connsiteY2" fmla="*/ 477 h 19109"/>
              <a:gd name="connsiteX3" fmla="*/ 2135 w 10911"/>
              <a:gd name="connsiteY3" fmla="*/ 14628 h 19109"/>
              <a:gd name="connsiteX4" fmla="*/ 1863 w 10911"/>
              <a:gd name="connsiteY4" fmla="*/ 15124 h 19109"/>
              <a:gd name="connsiteX5" fmla="*/ 0 w 10911"/>
              <a:gd name="connsiteY5" fmla="*/ 19109 h 19109"/>
              <a:gd name="connsiteX0" fmla="*/ 10911 w 10911"/>
              <a:gd name="connsiteY0" fmla="*/ 15278 h 18635"/>
              <a:gd name="connsiteX1" fmla="*/ 6045 w 10911"/>
              <a:gd name="connsiteY1" fmla="*/ 3 h 18635"/>
              <a:gd name="connsiteX2" fmla="*/ 2135 w 10911"/>
              <a:gd name="connsiteY2" fmla="*/ 14154 h 18635"/>
              <a:gd name="connsiteX3" fmla="*/ 1863 w 10911"/>
              <a:gd name="connsiteY3" fmla="*/ 14650 h 18635"/>
              <a:gd name="connsiteX4" fmla="*/ 0 w 10911"/>
              <a:gd name="connsiteY4" fmla="*/ 18635 h 18635"/>
              <a:gd name="connsiteX0" fmla="*/ 10911 w 10911"/>
              <a:gd name="connsiteY0" fmla="*/ 15677 h 19034"/>
              <a:gd name="connsiteX1" fmla="*/ 6045 w 10911"/>
              <a:gd name="connsiteY1" fmla="*/ 402 h 19034"/>
              <a:gd name="connsiteX2" fmla="*/ 2135 w 10911"/>
              <a:gd name="connsiteY2" fmla="*/ 14553 h 19034"/>
              <a:gd name="connsiteX3" fmla="*/ 1863 w 10911"/>
              <a:gd name="connsiteY3" fmla="*/ 15049 h 19034"/>
              <a:gd name="connsiteX4" fmla="*/ 0 w 10911"/>
              <a:gd name="connsiteY4" fmla="*/ 19034 h 1903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276 h 18633"/>
              <a:gd name="connsiteX1" fmla="*/ 6045 w 10911"/>
              <a:gd name="connsiteY1" fmla="*/ 1 h 18633"/>
              <a:gd name="connsiteX2" fmla="*/ 1863 w 10911"/>
              <a:gd name="connsiteY2" fmla="*/ 14648 h 18633"/>
              <a:gd name="connsiteX3" fmla="*/ 0 w 10911"/>
              <a:gd name="connsiteY3" fmla="*/ 18633 h 18633"/>
              <a:gd name="connsiteX0" fmla="*/ 10911 w 10911"/>
              <a:gd name="connsiteY0" fmla="*/ 15302 h 18659"/>
              <a:gd name="connsiteX1" fmla="*/ 6045 w 10911"/>
              <a:gd name="connsiteY1" fmla="*/ 27 h 18659"/>
              <a:gd name="connsiteX2" fmla="*/ 0 w 10911"/>
              <a:gd name="connsiteY2" fmla="*/ 18659 h 18659"/>
              <a:gd name="connsiteX0" fmla="*/ 11316 w 11316"/>
              <a:gd name="connsiteY0" fmla="*/ 15293 h 19539"/>
              <a:gd name="connsiteX1" fmla="*/ 6450 w 11316"/>
              <a:gd name="connsiteY1" fmla="*/ 18 h 19539"/>
              <a:gd name="connsiteX2" fmla="*/ 460 w 11316"/>
              <a:gd name="connsiteY2" fmla="*/ 17957 h 19539"/>
              <a:gd name="connsiteX3" fmla="*/ 405 w 11316"/>
              <a:gd name="connsiteY3" fmla="*/ 18650 h 19539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  <a:gd name="connsiteX0" fmla="*/ 10364 w 10364"/>
              <a:gd name="connsiteY0" fmla="*/ 18766 h 18766"/>
              <a:gd name="connsiteX1" fmla="*/ 5990 w 10364"/>
              <a:gd name="connsiteY1" fmla="*/ 2 h 18766"/>
              <a:gd name="connsiteX2" fmla="*/ 0 w 10364"/>
              <a:gd name="connsiteY2" fmla="*/ 17941 h 18766"/>
              <a:gd name="connsiteX0" fmla="*/ 9097 w 9097"/>
              <a:gd name="connsiteY0" fmla="*/ 18767 h 18767"/>
              <a:gd name="connsiteX1" fmla="*/ 4723 w 9097"/>
              <a:gd name="connsiteY1" fmla="*/ 3 h 18767"/>
              <a:gd name="connsiteX2" fmla="*/ 0 w 9097"/>
              <a:gd name="connsiteY2" fmla="*/ 17179 h 18767"/>
              <a:gd name="connsiteX0" fmla="*/ 10000 w 10000"/>
              <a:gd name="connsiteY0" fmla="*/ 10000 h 10000"/>
              <a:gd name="connsiteX1" fmla="*/ 5192 w 10000"/>
              <a:gd name="connsiteY1" fmla="*/ 2 h 10000"/>
              <a:gd name="connsiteX2" fmla="*/ 0 w 10000"/>
              <a:gd name="connsiteY2" fmla="*/ 9154 h 10000"/>
              <a:gd name="connsiteX0" fmla="*/ 10181 w 10181"/>
              <a:gd name="connsiteY0" fmla="*/ 10745 h 10745"/>
              <a:gd name="connsiteX1" fmla="*/ 5192 w 10181"/>
              <a:gd name="connsiteY1" fmla="*/ 9 h 10745"/>
              <a:gd name="connsiteX2" fmla="*/ 0 w 10181"/>
              <a:gd name="connsiteY2" fmla="*/ 9161 h 1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" h="10745">
                <a:moveTo>
                  <a:pt x="10181" y="10745"/>
                </a:moveTo>
                <a:cubicBezTo>
                  <a:pt x="9441" y="6671"/>
                  <a:pt x="6889" y="273"/>
                  <a:pt x="5192" y="9"/>
                </a:cubicBezTo>
                <a:cubicBezTo>
                  <a:pt x="3495" y="-255"/>
                  <a:pt x="960" y="4973"/>
                  <a:pt x="0" y="9161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1bconnect"/>
          <p:cNvSpPr>
            <a:spLocks/>
          </p:cNvSpPr>
          <p:nvPr userDrawn="1"/>
        </p:nvSpPr>
        <p:spPr bwMode="auto">
          <a:xfrm>
            <a:off x="3396953" y="2110742"/>
            <a:ext cx="4170095" cy="573056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640 w 10640"/>
              <a:gd name="connsiteY0" fmla="*/ 3116 h 11398"/>
              <a:gd name="connsiteX1" fmla="*/ 10053 w 10640"/>
              <a:gd name="connsiteY1" fmla="*/ 1870 h 11398"/>
              <a:gd name="connsiteX2" fmla="*/ 9281 w 10640"/>
              <a:gd name="connsiteY2" fmla="*/ 251 h 11398"/>
              <a:gd name="connsiteX3" fmla="*/ 9128 w 10640"/>
              <a:gd name="connsiteY3" fmla="*/ 0 h 11398"/>
              <a:gd name="connsiteX4" fmla="*/ 5574 w 10640"/>
              <a:gd name="connsiteY4" fmla="*/ 0 h 11398"/>
              <a:gd name="connsiteX5" fmla="*/ 5477 w 10640"/>
              <a:gd name="connsiteY5" fmla="*/ 188 h 11398"/>
              <a:gd name="connsiteX6" fmla="*/ 4025 w 10640"/>
              <a:gd name="connsiteY6" fmla="*/ 3181 h 11398"/>
              <a:gd name="connsiteX7" fmla="*/ 2135 w 10640"/>
              <a:gd name="connsiteY7" fmla="*/ 6917 h 11398"/>
              <a:gd name="connsiteX8" fmla="*/ 1863 w 10640"/>
              <a:gd name="connsiteY8" fmla="*/ 7413 h 11398"/>
              <a:gd name="connsiteX9" fmla="*/ 0 w 10640"/>
              <a:gd name="connsiteY9" fmla="*/ 11398 h 11398"/>
              <a:gd name="connsiteX0" fmla="*/ 10911 w 10911"/>
              <a:gd name="connsiteY0" fmla="*/ 8041 h 11398"/>
              <a:gd name="connsiteX1" fmla="*/ 10053 w 10911"/>
              <a:gd name="connsiteY1" fmla="*/ 1870 h 11398"/>
              <a:gd name="connsiteX2" fmla="*/ 9281 w 10911"/>
              <a:gd name="connsiteY2" fmla="*/ 251 h 11398"/>
              <a:gd name="connsiteX3" fmla="*/ 9128 w 10911"/>
              <a:gd name="connsiteY3" fmla="*/ 0 h 11398"/>
              <a:gd name="connsiteX4" fmla="*/ 5574 w 10911"/>
              <a:gd name="connsiteY4" fmla="*/ 0 h 11398"/>
              <a:gd name="connsiteX5" fmla="*/ 5477 w 10911"/>
              <a:gd name="connsiteY5" fmla="*/ 188 h 11398"/>
              <a:gd name="connsiteX6" fmla="*/ 4025 w 10911"/>
              <a:gd name="connsiteY6" fmla="*/ 3181 h 11398"/>
              <a:gd name="connsiteX7" fmla="*/ 2135 w 10911"/>
              <a:gd name="connsiteY7" fmla="*/ 6917 h 11398"/>
              <a:gd name="connsiteX8" fmla="*/ 1863 w 10911"/>
              <a:gd name="connsiteY8" fmla="*/ 7413 h 11398"/>
              <a:gd name="connsiteX9" fmla="*/ 0 w 10911"/>
              <a:gd name="connsiteY9" fmla="*/ 11398 h 11398"/>
              <a:gd name="connsiteX0" fmla="*/ 10911 w 10911"/>
              <a:gd name="connsiteY0" fmla="*/ 13437 h 16794"/>
              <a:gd name="connsiteX1" fmla="*/ 10053 w 10911"/>
              <a:gd name="connsiteY1" fmla="*/ 7266 h 16794"/>
              <a:gd name="connsiteX2" fmla="*/ 9281 w 10911"/>
              <a:gd name="connsiteY2" fmla="*/ 5647 h 16794"/>
              <a:gd name="connsiteX3" fmla="*/ 9128 w 10911"/>
              <a:gd name="connsiteY3" fmla="*/ 5396 h 16794"/>
              <a:gd name="connsiteX4" fmla="*/ 5574 w 10911"/>
              <a:gd name="connsiteY4" fmla="*/ 5396 h 16794"/>
              <a:gd name="connsiteX5" fmla="*/ 5477 w 10911"/>
              <a:gd name="connsiteY5" fmla="*/ 5584 h 16794"/>
              <a:gd name="connsiteX6" fmla="*/ 4025 w 10911"/>
              <a:gd name="connsiteY6" fmla="*/ 8577 h 16794"/>
              <a:gd name="connsiteX7" fmla="*/ 2135 w 10911"/>
              <a:gd name="connsiteY7" fmla="*/ 12313 h 16794"/>
              <a:gd name="connsiteX8" fmla="*/ 1863 w 10911"/>
              <a:gd name="connsiteY8" fmla="*/ 12809 h 16794"/>
              <a:gd name="connsiteX9" fmla="*/ 0 w 10911"/>
              <a:gd name="connsiteY9" fmla="*/ 16794 h 16794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11965 h 15322"/>
              <a:gd name="connsiteX1" fmla="*/ 10053 w 10911"/>
              <a:gd name="connsiteY1" fmla="*/ 5794 h 15322"/>
              <a:gd name="connsiteX2" fmla="*/ 9093 w 10911"/>
              <a:gd name="connsiteY2" fmla="*/ 19 h 15322"/>
              <a:gd name="connsiteX3" fmla="*/ 5574 w 10911"/>
              <a:gd name="connsiteY3" fmla="*/ 3924 h 15322"/>
              <a:gd name="connsiteX4" fmla="*/ 5477 w 10911"/>
              <a:gd name="connsiteY4" fmla="*/ 4112 h 15322"/>
              <a:gd name="connsiteX5" fmla="*/ 4025 w 10911"/>
              <a:gd name="connsiteY5" fmla="*/ 7105 h 15322"/>
              <a:gd name="connsiteX6" fmla="*/ 2135 w 10911"/>
              <a:gd name="connsiteY6" fmla="*/ 10841 h 15322"/>
              <a:gd name="connsiteX7" fmla="*/ 1863 w 10911"/>
              <a:gd name="connsiteY7" fmla="*/ 11337 h 15322"/>
              <a:gd name="connsiteX8" fmla="*/ 0 w 10911"/>
              <a:gd name="connsiteY8" fmla="*/ 15322 h 15322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213 h 15570"/>
              <a:gd name="connsiteX1" fmla="*/ 9093 w 10911"/>
              <a:gd name="connsiteY1" fmla="*/ 267 h 15570"/>
              <a:gd name="connsiteX2" fmla="*/ 5574 w 10911"/>
              <a:gd name="connsiteY2" fmla="*/ 4172 h 15570"/>
              <a:gd name="connsiteX3" fmla="*/ 4025 w 10911"/>
              <a:gd name="connsiteY3" fmla="*/ 7353 h 15570"/>
              <a:gd name="connsiteX4" fmla="*/ 2135 w 10911"/>
              <a:gd name="connsiteY4" fmla="*/ 11089 h 15570"/>
              <a:gd name="connsiteX5" fmla="*/ 1863 w 10911"/>
              <a:gd name="connsiteY5" fmla="*/ 11585 h 15570"/>
              <a:gd name="connsiteX6" fmla="*/ 0 w 10911"/>
              <a:gd name="connsiteY6" fmla="*/ 15570 h 15570"/>
              <a:gd name="connsiteX0" fmla="*/ 10911 w 10911"/>
              <a:gd name="connsiteY0" fmla="*/ 15533 h 18890"/>
              <a:gd name="connsiteX1" fmla="*/ 9093 w 10911"/>
              <a:gd name="connsiteY1" fmla="*/ 3587 h 18890"/>
              <a:gd name="connsiteX2" fmla="*/ 6045 w 10911"/>
              <a:gd name="connsiteY2" fmla="*/ 258 h 18890"/>
              <a:gd name="connsiteX3" fmla="*/ 4025 w 10911"/>
              <a:gd name="connsiteY3" fmla="*/ 10673 h 18890"/>
              <a:gd name="connsiteX4" fmla="*/ 2135 w 10911"/>
              <a:gd name="connsiteY4" fmla="*/ 14409 h 18890"/>
              <a:gd name="connsiteX5" fmla="*/ 1863 w 10911"/>
              <a:gd name="connsiteY5" fmla="*/ 14905 h 18890"/>
              <a:gd name="connsiteX6" fmla="*/ 0 w 10911"/>
              <a:gd name="connsiteY6" fmla="*/ 18890 h 18890"/>
              <a:gd name="connsiteX0" fmla="*/ 10911 w 10911"/>
              <a:gd name="connsiteY0" fmla="*/ 15752 h 19109"/>
              <a:gd name="connsiteX1" fmla="*/ 9093 w 10911"/>
              <a:gd name="connsiteY1" fmla="*/ 3806 h 19109"/>
              <a:gd name="connsiteX2" fmla="*/ 6045 w 10911"/>
              <a:gd name="connsiteY2" fmla="*/ 477 h 19109"/>
              <a:gd name="connsiteX3" fmla="*/ 2135 w 10911"/>
              <a:gd name="connsiteY3" fmla="*/ 14628 h 19109"/>
              <a:gd name="connsiteX4" fmla="*/ 1863 w 10911"/>
              <a:gd name="connsiteY4" fmla="*/ 15124 h 19109"/>
              <a:gd name="connsiteX5" fmla="*/ 0 w 10911"/>
              <a:gd name="connsiteY5" fmla="*/ 19109 h 19109"/>
              <a:gd name="connsiteX0" fmla="*/ 10911 w 10911"/>
              <a:gd name="connsiteY0" fmla="*/ 15278 h 18635"/>
              <a:gd name="connsiteX1" fmla="*/ 6045 w 10911"/>
              <a:gd name="connsiteY1" fmla="*/ 3 h 18635"/>
              <a:gd name="connsiteX2" fmla="*/ 2135 w 10911"/>
              <a:gd name="connsiteY2" fmla="*/ 14154 h 18635"/>
              <a:gd name="connsiteX3" fmla="*/ 1863 w 10911"/>
              <a:gd name="connsiteY3" fmla="*/ 14650 h 18635"/>
              <a:gd name="connsiteX4" fmla="*/ 0 w 10911"/>
              <a:gd name="connsiteY4" fmla="*/ 18635 h 18635"/>
              <a:gd name="connsiteX0" fmla="*/ 10911 w 10911"/>
              <a:gd name="connsiteY0" fmla="*/ 15677 h 19034"/>
              <a:gd name="connsiteX1" fmla="*/ 6045 w 10911"/>
              <a:gd name="connsiteY1" fmla="*/ 402 h 19034"/>
              <a:gd name="connsiteX2" fmla="*/ 2135 w 10911"/>
              <a:gd name="connsiteY2" fmla="*/ 14553 h 19034"/>
              <a:gd name="connsiteX3" fmla="*/ 1863 w 10911"/>
              <a:gd name="connsiteY3" fmla="*/ 15049 h 19034"/>
              <a:gd name="connsiteX4" fmla="*/ 0 w 10911"/>
              <a:gd name="connsiteY4" fmla="*/ 19034 h 1903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276 h 18633"/>
              <a:gd name="connsiteX1" fmla="*/ 6045 w 10911"/>
              <a:gd name="connsiteY1" fmla="*/ 1 h 18633"/>
              <a:gd name="connsiteX2" fmla="*/ 1863 w 10911"/>
              <a:gd name="connsiteY2" fmla="*/ 14648 h 18633"/>
              <a:gd name="connsiteX3" fmla="*/ 0 w 10911"/>
              <a:gd name="connsiteY3" fmla="*/ 18633 h 18633"/>
              <a:gd name="connsiteX0" fmla="*/ 10911 w 10911"/>
              <a:gd name="connsiteY0" fmla="*/ 15302 h 18659"/>
              <a:gd name="connsiteX1" fmla="*/ 6045 w 10911"/>
              <a:gd name="connsiteY1" fmla="*/ 27 h 18659"/>
              <a:gd name="connsiteX2" fmla="*/ 0 w 10911"/>
              <a:gd name="connsiteY2" fmla="*/ 18659 h 18659"/>
              <a:gd name="connsiteX0" fmla="*/ 11316 w 11316"/>
              <a:gd name="connsiteY0" fmla="*/ 15293 h 19539"/>
              <a:gd name="connsiteX1" fmla="*/ 6450 w 11316"/>
              <a:gd name="connsiteY1" fmla="*/ 18 h 19539"/>
              <a:gd name="connsiteX2" fmla="*/ 460 w 11316"/>
              <a:gd name="connsiteY2" fmla="*/ 17957 h 19539"/>
              <a:gd name="connsiteX3" fmla="*/ 405 w 11316"/>
              <a:gd name="connsiteY3" fmla="*/ 18650 h 19539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  <a:gd name="connsiteX0" fmla="*/ 10491 w 10491"/>
              <a:gd name="connsiteY0" fmla="*/ 19598 h 19598"/>
              <a:gd name="connsiteX1" fmla="*/ 5990 w 10491"/>
              <a:gd name="connsiteY1" fmla="*/ 5 h 19598"/>
              <a:gd name="connsiteX2" fmla="*/ 0 w 10491"/>
              <a:gd name="connsiteY2" fmla="*/ 17944 h 19598"/>
              <a:gd name="connsiteX0" fmla="*/ 10952 w 10952"/>
              <a:gd name="connsiteY0" fmla="*/ 19677 h 19677"/>
              <a:gd name="connsiteX1" fmla="*/ 6451 w 10952"/>
              <a:gd name="connsiteY1" fmla="*/ 84 h 19677"/>
              <a:gd name="connsiteX2" fmla="*/ 0 w 10952"/>
              <a:gd name="connsiteY2" fmla="*/ 13075 h 1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2" h="19677">
                <a:moveTo>
                  <a:pt x="10952" y="19677"/>
                </a:moveTo>
                <a:cubicBezTo>
                  <a:pt x="10279" y="12032"/>
                  <a:pt x="8276" y="1184"/>
                  <a:pt x="6451" y="84"/>
                </a:cubicBezTo>
                <a:cubicBezTo>
                  <a:pt x="4626" y="-1016"/>
                  <a:pt x="1007" y="8923"/>
                  <a:pt x="0" y="13075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1aconnect"/>
          <p:cNvSpPr>
            <a:spLocks/>
          </p:cNvSpPr>
          <p:nvPr userDrawn="1"/>
        </p:nvSpPr>
        <p:spPr bwMode="auto">
          <a:xfrm>
            <a:off x="3420085" y="1960264"/>
            <a:ext cx="4133542" cy="522964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640 w 10640"/>
              <a:gd name="connsiteY0" fmla="*/ 3116 h 11398"/>
              <a:gd name="connsiteX1" fmla="*/ 10053 w 10640"/>
              <a:gd name="connsiteY1" fmla="*/ 1870 h 11398"/>
              <a:gd name="connsiteX2" fmla="*/ 9281 w 10640"/>
              <a:gd name="connsiteY2" fmla="*/ 251 h 11398"/>
              <a:gd name="connsiteX3" fmla="*/ 9128 w 10640"/>
              <a:gd name="connsiteY3" fmla="*/ 0 h 11398"/>
              <a:gd name="connsiteX4" fmla="*/ 5574 w 10640"/>
              <a:gd name="connsiteY4" fmla="*/ 0 h 11398"/>
              <a:gd name="connsiteX5" fmla="*/ 5477 w 10640"/>
              <a:gd name="connsiteY5" fmla="*/ 188 h 11398"/>
              <a:gd name="connsiteX6" fmla="*/ 4025 w 10640"/>
              <a:gd name="connsiteY6" fmla="*/ 3181 h 11398"/>
              <a:gd name="connsiteX7" fmla="*/ 2135 w 10640"/>
              <a:gd name="connsiteY7" fmla="*/ 6917 h 11398"/>
              <a:gd name="connsiteX8" fmla="*/ 1863 w 10640"/>
              <a:gd name="connsiteY8" fmla="*/ 7413 h 11398"/>
              <a:gd name="connsiteX9" fmla="*/ 0 w 10640"/>
              <a:gd name="connsiteY9" fmla="*/ 11398 h 11398"/>
              <a:gd name="connsiteX0" fmla="*/ 10911 w 10911"/>
              <a:gd name="connsiteY0" fmla="*/ 8041 h 11398"/>
              <a:gd name="connsiteX1" fmla="*/ 10053 w 10911"/>
              <a:gd name="connsiteY1" fmla="*/ 1870 h 11398"/>
              <a:gd name="connsiteX2" fmla="*/ 9281 w 10911"/>
              <a:gd name="connsiteY2" fmla="*/ 251 h 11398"/>
              <a:gd name="connsiteX3" fmla="*/ 9128 w 10911"/>
              <a:gd name="connsiteY3" fmla="*/ 0 h 11398"/>
              <a:gd name="connsiteX4" fmla="*/ 5574 w 10911"/>
              <a:gd name="connsiteY4" fmla="*/ 0 h 11398"/>
              <a:gd name="connsiteX5" fmla="*/ 5477 w 10911"/>
              <a:gd name="connsiteY5" fmla="*/ 188 h 11398"/>
              <a:gd name="connsiteX6" fmla="*/ 4025 w 10911"/>
              <a:gd name="connsiteY6" fmla="*/ 3181 h 11398"/>
              <a:gd name="connsiteX7" fmla="*/ 2135 w 10911"/>
              <a:gd name="connsiteY7" fmla="*/ 6917 h 11398"/>
              <a:gd name="connsiteX8" fmla="*/ 1863 w 10911"/>
              <a:gd name="connsiteY8" fmla="*/ 7413 h 11398"/>
              <a:gd name="connsiteX9" fmla="*/ 0 w 10911"/>
              <a:gd name="connsiteY9" fmla="*/ 11398 h 11398"/>
              <a:gd name="connsiteX0" fmla="*/ 10911 w 10911"/>
              <a:gd name="connsiteY0" fmla="*/ 13437 h 16794"/>
              <a:gd name="connsiteX1" fmla="*/ 10053 w 10911"/>
              <a:gd name="connsiteY1" fmla="*/ 7266 h 16794"/>
              <a:gd name="connsiteX2" fmla="*/ 9281 w 10911"/>
              <a:gd name="connsiteY2" fmla="*/ 5647 h 16794"/>
              <a:gd name="connsiteX3" fmla="*/ 9128 w 10911"/>
              <a:gd name="connsiteY3" fmla="*/ 5396 h 16794"/>
              <a:gd name="connsiteX4" fmla="*/ 5574 w 10911"/>
              <a:gd name="connsiteY4" fmla="*/ 5396 h 16794"/>
              <a:gd name="connsiteX5" fmla="*/ 5477 w 10911"/>
              <a:gd name="connsiteY5" fmla="*/ 5584 h 16794"/>
              <a:gd name="connsiteX6" fmla="*/ 4025 w 10911"/>
              <a:gd name="connsiteY6" fmla="*/ 8577 h 16794"/>
              <a:gd name="connsiteX7" fmla="*/ 2135 w 10911"/>
              <a:gd name="connsiteY7" fmla="*/ 12313 h 16794"/>
              <a:gd name="connsiteX8" fmla="*/ 1863 w 10911"/>
              <a:gd name="connsiteY8" fmla="*/ 12809 h 16794"/>
              <a:gd name="connsiteX9" fmla="*/ 0 w 10911"/>
              <a:gd name="connsiteY9" fmla="*/ 16794 h 16794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11965 h 15322"/>
              <a:gd name="connsiteX1" fmla="*/ 10053 w 10911"/>
              <a:gd name="connsiteY1" fmla="*/ 5794 h 15322"/>
              <a:gd name="connsiteX2" fmla="*/ 9093 w 10911"/>
              <a:gd name="connsiteY2" fmla="*/ 19 h 15322"/>
              <a:gd name="connsiteX3" fmla="*/ 5574 w 10911"/>
              <a:gd name="connsiteY3" fmla="*/ 3924 h 15322"/>
              <a:gd name="connsiteX4" fmla="*/ 5477 w 10911"/>
              <a:gd name="connsiteY4" fmla="*/ 4112 h 15322"/>
              <a:gd name="connsiteX5" fmla="*/ 4025 w 10911"/>
              <a:gd name="connsiteY5" fmla="*/ 7105 h 15322"/>
              <a:gd name="connsiteX6" fmla="*/ 2135 w 10911"/>
              <a:gd name="connsiteY6" fmla="*/ 10841 h 15322"/>
              <a:gd name="connsiteX7" fmla="*/ 1863 w 10911"/>
              <a:gd name="connsiteY7" fmla="*/ 11337 h 15322"/>
              <a:gd name="connsiteX8" fmla="*/ 0 w 10911"/>
              <a:gd name="connsiteY8" fmla="*/ 15322 h 15322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213 h 15570"/>
              <a:gd name="connsiteX1" fmla="*/ 9093 w 10911"/>
              <a:gd name="connsiteY1" fmla="*/ 267 h 15570"/>
              <a:gd name="connsiteX2" fmla="*/ 5574 w 10911"/>
              <a:gd name="connsiteY2" fmla="*/ 4172 h 15570"/>
              <a:gd name="connsiteX3" fmla="*/ 4025 w 10911"/>
              <a:gd name="connsiteY3" fmla="*/ 7353 h 15570"/>
              <a:gd name="connsiteX4" fmla="*/ 2135 w 10911"/>
              <a:gd name="connsiteY4" fmla="*/ 11089 h 15570"/>
              <a:gd name="connsiteX5" fmla="*/ 1863 w 10911"/>
              <a:gd name="connsiteY5" fmla="*/ 11585 h 15570"/>
              <a:gd name="connsiteX6" fmla="*/ 0 w 10911"/>
              <a:gd name="connsiteY6" fmla="*/ 15570 h 15570"/>
              <a:gd name="connsiteX0" fmla="*/ 10911 w 10911"/>
              <a:gd name="connsiteY0" fmla="*/ 15533 h 18890"/>
              <a:gd name="connsiteX1" fmla="*/ 9093 w 10911"/>
              <a:gd name="connsiteY1" fmla="*/ 3587 h 18890"/>
              <a:gd name="connsiteX2" fmla="*/ 6045 w 10911"/>
              <a:gd name="connsiteY2" fmla="*/ 258 h 18890"/>
              <a:gd name="connsiteX3" fmla="*/ 4025 w 10911"/>
              <a:gd name="connsiteY3" fmla="*/ 10673 h 18890"/>
              <a:gd name="connsiteX4" fmla="*/ 2135 w 10911"/>
              <a:gd name="connsiteY4" fmla="*/ 14409 h 18890"/>
              <a:gd name="connsiteX5" fmla="*/ 1863 w 10911"/>
              <a:gd name="connsiteY5" fmla="*/ 14905 h 18890"/>
              <a:gd name="connsiteX6" fmla="*/ 0 w 10911"/>
              <a:gd name="connsiteY6" fmla="*/ 18890 h 18890"/>
              <a:gd name="connsiteX0" fmla="*/ 10911 w 10911"/>
              <a:gd name="connsiteY0" fmla="*/ 15752 h 19109"/>
              <a:gd name="connsiteX1" fmla="*/ 9093 w 10911"/>
              <a:gd name="connsiteY1" fmla="*/ 3806 h 19109"/>
              <a:gd name="connsiteX2" fmla="*/ 6045 w 10911"/>
              <a:gd name="connsiteY2" fmla="*/ 477 h 19109"/>
              <a:gd name="connsiteX3" fmla="*/ 2135 w 10911"/>
              <a:gd name="connsiteY3" fmla="*/ 14628 h 19109"/>
              <a:gd name="connsiteX4" fmla="*/ 1863 w 10911"/>
              <a:gd name="connsiteY4" fmla="*/ 15124 h 19109"/>
              <a:gd name="connsiteX5" fmla="*/ 0 w 10911"/>
              <a:gd name="connsiteY5" fmla="*/ 19109 h 19109"/>
              <a:gd name="connsiteX0" fmla="*/ 10911 w 10911"/>
              <a:gd name="connsiteY0" fmla="*/ 15278 h 18635"/>
              <a:gd name="connsiteX1" fmla="*/ 6045 w 10911"/>
              <a:gd name="connsiteY1" fmla="*/ 3 h 18635"/>
              <a:gd name="connsiteX2" fmla="*/ 2135 w 10911"/>
              <a:gd name="connsiteY2" fmla="*/ 14154 h 18635"/>
              <a:gd name="connsiteX3" fmla="*/ 1863 w 10911"/>
              <a:gd name="connsiteY3" fmla="*/ 14650 h 18635"/>
              <a:gd name="connsiteX4" fmla="*/ 0 w 10911"/>
              <a:gd name="connsiteY4" fmla="*/ 18635 h 18635"/>
              <a:gd name="connsiteX0" fmla="*/ 10911 w 10911"/>
              <a:gd name="connsiteY0" fmla="*/ 15677 h 19034"/>
              <a:gd name="connsiteX1" fmla="*/ 6045 w 10911"/>
              <a:gd name="connsiteY1" fmla="*/ 402 h 19034"/>
              <a:gd name="connsiteX2" fmla="*/ 2135 w 10911"/>
              <a:gd name="connsiteY2" fmla="*/ 14553 h 19034"/>
              <a:gd name="connsiteX3" fmla="*/ 1863 w 10911"/>
              <a:gd name="connsiteY3" fmla="*/ 15049 h 19034"/>
              <a:gd name="connsiteX4" fmla="*/ 0 w 10911"/>
              <a:gd name="connsiteY4" fmla="*/ 19034 h 1903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276 h 18633"/>
              <a:gd name="connsiteX1" fmla="*/ 6045 w 10911"/>
              <a:gd name="connsiteY1" fmla="*/ 1 h 18633"/>
              <a:gd name="connsiteX2" fmla="*/ 1863 w 10911"/>
              <a:gd name="connsiteY2" fmla="*/ 14648 h 18633"/>
              <a:gd name="connsiteX3" fmla="*/ 0 w 10911"/>
              <a:gd name="connsiteY3" fmla="*/ 18633 h 18633"/>
              <a:gd name="connsiteX0" fmla="*/ 10911 w 10911"/>
              <a:gd name="connsiteY0" fmla="*/ 15302 h 18659"/>
              <a:gd name="connsiteX1" fmla="*/ 6045 w 10911"/>
              <a:gd name="connsiteY1" fmla="*/ 27 h 18659"/>
              <a:gd name="connsiteX2" fmla="*/ 0 w 10911"/>
              <a:gd name="connsiteY2" fmla="*/ 18659 h 18659"/>
              <a:gd name="connsiteX0" fmla="*/ 11316 w 11316"/>
              <a:gd name="connsiteY0" fmla="*/ 15293 h 19539"/>
              <a:gd name="connsiteX1" fmla="*/ 6450 w 11316"/>
              <a:gd name="connsiteY1" fmla="*/ 18 h 19539"/>
              <a:gd name="connsiteX2" fmla="*/ 460 w 11316"/>
              <a:gd name="connsiteY2" fmla="*/ 17957 h 19539"/>
              <a:gd name="connsiteX3" fmla="*/ 405 w 11316"/>
              <a:gd name="connsiteY3" fmla="*/ 18650 h 19539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56" h="17957">
                <a:moveTo>
                  <a:pt x="10856" y="15293"/>
                </a:moveTo>
                <a:cubicBezTo>
                  <a:pt x="10183" y="7648"/>
                  <a:pt x="7799" y="-426"/>
                  <a:pt x="5990" y="18"/>
                </a:cubicBezTo>
                <a:cubicBezTo>
                  <a:pt x="4181" y="462"/>
                  <a:pt x="1007" y="13805"/>
                  <a:pt x="0" y="17957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1"/>
          <p:cNvSpPr/>
          <p:nvPr userDrawn="1"/>
        </p:nvSpPr>
        <p:spPr bwMode="auto">
          <a:xfrm>
            <a:off x="3380612" y="2466589"/>
            <a:ext cx="46495" cy="46495"/>
          </a:xfrm>
          <a:prstGeom prst="ellipse">
            <a:avLst/>
          </a:prstGeom>
          <a:solidFill>
            <a:schemeClr val="accent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1" name="3Oval"/>
          <p:cNvSpPr/>
          <p:nvPr userDrawn="1"/>
        </p:nvSpPr>
        <p:spPr bwMode="auto">
          <a:xfrm>
            <a:off x="7514494" y="2389463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4" name="4oval"/>
          <p:cNvSpPr/>
          <p:nvPr userDrawn="1"/>
        </p:nvSpPr>
        <p:spPr bwMode="auto">
          <a:xfrm>
            <a:off x="7484293" y="2590249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5" name="7Connect"/>
          <p:cNvSpPr/>
          <p:nvPr userDrawn="1"/>
        </p:nvSpPr>
        <p:spPr bwMode="auto">
          <a:xfrm rot="17815811" flipH="1">
            <a:off x="7115291" y="2798903"/>
            <a:ext cx="502738" cy="52178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  <a:gd name="connsiteX0" fmla="*/ 0 w 473683"/>
              <a:gd name="connsiteY0" fmla="*/ 177599 h 466722"/>
              <a:gd name="connsiteX1" fmla="*/ 419630 w 473683"/>
              <a:gd name="connsiteY1" fmla="*/ 450850 h 466722"/>
              <a:gd name="connsiteX2" fmla="*/ 432330 w 473683"/>
              <a:gd name="connsiteY2" fmla="*/ 0 h 466722"/>
              <a:gd name="connsiteX0" fmla="*/ 0 w 537555"/>
              <a:gd name="connsiteY0" fmla="*/ 177599 h 191875"/>
              <a:gd name="connsiteX1" fmla="*/ 499978 w 537555"/>
              <a:gd name="connsiteY1" fmla="*/ 143128 h 191875"/>
              <a:gd name="connsiteX2" fmla="*/ 432330 w 537555"/>
              <a:gd name="connsiteY2" fmla="*/ 0 h 191875"/>
              <a:gd name="connsiteX0" fmla="*/ 0 w 516959"/>
              <a:gd name="connsiteY0" fmla="*/ 177599 h 191875"/>
              <a:gd name="connsiteX1" fmla="*/ 499978 w 516959"/>
              <a:gd name="connsiteY1" fmla="*/ 143128 h 191875"/>
              <a:gd name="connsiteX2" fmla="*/ 432330 w 516959"/>
              <a:gd name="connsiteY2" fmla="*/ 0 h 191875"/>
              <a:gd name="connsiteX0" fmla="*/ 0 w 499978"/>
              <a:gd name="connsiteY0" fmla="*/ 34472 h 48748"/>
              <a:gd name="connsiteX1" fmla="*/ 499978 w 499978"/>
              <a:gd name="connsiteY1" fmla="*/ 1 h 48748"/>
              <a:gd name="connsiteX0" fmla="*/ 0 w 480957"/>
              <a:gd name="connsiteY0" fmla="*/ 223669 h 223669"/>
              <a:gd name="connsiteX1" fmla="*/ 480956 w 480957"/>
              <a:gd name="connsiteY1" fmla="*/ 0 h 223669"/>
              <a:gd name="connsiteX0" fmla="*/ 0 w 470246"/>
              <a:gd name="connsiteY0" fmla="*/ 226330 h 226330"/>
              <a:gd name="connsiteX1" fmla="*/ 470245 w 470246"/>
              <a:gd name="connsiteY1" fmla="*/ 1 h 226330"/>
              <a:gd name="connsiteX0" fmla="*/ 0 w 546031"/>
              <a:gd name="connsiteY0" fmla="*/ 226328 h 226328"/>
              <a:gd name="connsiteX1" fmla="*/ 470245 w 546031"/>
              <a:gd name="connsiteY1" fmla="*/ -1 h 226328"/>
              <a:gd name="connsiteX0" fmla="*/ 0 w 596287"/>
              <a:gd name="connsiteY0" fmla="*/ 103865 h 133721"/>
              <a:gd name="connsiteX1" fmla="*/ 526357 w 596287"/>
              <a:gd name="connsiteY1" fmla="*/ 1 h 133721"/>
              <a:gd name="connsiteX0" fmla="*/ 0 w 594216"/>
              <a:gd name="connsiteY0" fmla="*/ 103863 h 151780"/>
              <a:gd name="connsiteX1" fmla="*/ 526357 w 594216"/>
              <a:gd name="connsiteY1" fmla="*/ -1 h 151780"/>
              <a:gd name="connsiteX0" fmla="*/ 0 w 402848"/>
              <a:gd name="connsiteY0" fmla="*/ 115838 h 158001"/>
              <a:gd name="connsiteX1" fmla="*/ 307227 w 402848"/>
              <a:gd name="connsiteY1" fmla="*/ 0 h 158001"/>
              <a:gd name="connsiteX0" fmla="*/ 0 w 319027"/>
              <a:gd name="connsiteY0" fmla="*/ 115838 h 129527"/>
              <a:gd name="connsiteX1" fmla="*/ 307227 w 319027"/>
              <a:gd name="connsiteY1" fmla="*/ 0 h 129527"/>
              <a:gd name="connsiteX0" fmla="*/ -2 w 713883"/>
              <a:gd name="connsiteY0" fmla="*/ 0 h 316527"/>
              <a:gd name="connsiteX1" fmla="*/ 710630 w 713883"/>
              <a:gd name="connsiteY1" fmla="*/ 288635 h 316527"/>
              <a:gd name="connsiteX0" fmla="*/ 2 w 1965834"/>
              <a:gd name="connsiteY0" fmla="*/ 77908 h 102209"/>
              <a:gd name="connsiteX1" fmla="*/ 1964854 w 1965834"/>
              <a:gd name="connsiteY1" fmla="*/ -1 h 102209"/>
              <a:gd name="connsiteX0" fmla="*/ -2 w 1964849"/>
              <a:gd name="connsiteY0" fmla="*/ 77910 h 85860"/>
              <a:gd name="connsiteX1" fmla="*/ 1964850 w 1964849"/>
              <a:gd name="connsiteY1" fmla="*/ 1 h 85860"/>
              <a:gd name="connsiteX0" fmla="*/ 2 w 1964853"/>
              <a:gd name="connsiteY0" fmla="*/ 77908 h 85488"/>
              <a:gd name="connsiteX1" fmla="*/ 1964854 w 1964853"/>
              <a:gd name="connsiteY1" fmla="*/ -1 h 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4853" h="85488">
                <a:moveTo>
                  <a:pt x="2" y="77908"/>
                </a:moveTo>
                <a:cubicBezTo>
                  <a:pt x="255659" y="107991"/>
                  <a:pt x="1265447" y="41598"/>
                  <a:pt x="1964854" y="-1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 bwMode="auto">
          <a:xfrm>
            <a:off x="10402349" y="1006679"/>
            <a:ext cx="45719" cy="4571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>
              <a:spcBef>
                <a:spcPts val="1200"/>
              </a:spcBef>
            </a:pPr>
            <a:endParaRPr lang="en-US" dirty="0" smtClean="0">
              <a:latin typeface="+mn-lt"/>
            </a:endParaRPr>
          </a:p>
        </p:txBody>
      </p:sp>
      <p:sp>
        <p:nvSpPr>
          <p:cNvPr id="9" name="speaker name and date"/>
          <p:cNvSpPr>
            <a:spLocks noGrp="1"/>
          </p:cNvSpPr>
          <p:nvPr userDrawn="1">
            <p:ph type="body" sz="quarter" idx="11"/>
          </p:nvPr>
        </p:nvSpPr>
        <p:spPr>
          <a:xfrm>
            <a:off x="336175" y="4003006"/>
            <a:ext cx="3695497" cy="1049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895F"/>
                </a:solidFill>
              </a:defRPr>
            </a:lvl1pPr>
            <a:lvl2pPr marL="400050" indent="0">
              <a:buNone/>
              <a:defRPr/>
            </a:lvl2pPr>
            <a:lvl3pPr marL="800100" indent="0">
              <a:buNone/>
              <a:defRPr/>
            </a:lvl3pPr>
            <a:lvl4pPr marL="1143000" indent="0">
              <a:buNone/>
              <a:defRPr/>
            </a:lvl4pPr>
            <a:lvl5pPr marL="1543050" indent="0"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subhead"/>
          <p:cNvSpPr>
            <a:spLocks noGrp="1"/>
          </p:cNvSpPr>
          <p:nvPr userDrawn="1">
            <p:ph type="body" sz="quarter" idx="10"/>
          </p:nvPr>
        </p:nvSpPr>
        <p:spPr>
          <a:xfrm>
            <a:off x="336176" y="2992582"/>
            <a:ext cx="3667788" cy="977931"/>
          </a:xfrm>
          <a:prstGeom prst="rect">
            <a:avLst/>
          </a:prstGeom>
        </p:spPr>
        <p:txBody>
          <a:bodyPr anchor="b" anchorCtr="0"/>
          <a:lstStyle>
            <a:lvl1pPr marL="0" indent="0">
              <a:buFontTx/>
              <a:buNone/>
              <a:defRPr sz="1800">
                <a:solidFill>
                  <a:srgbClr val="005287"/>
                </a:solidFill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3" name="Title 72"/>
          <p:cNvSpPr>
            <a:spLocks noGrp="1"/>
          </p:cNvSpPr>
          <p:nvPr userDrawn="1">
            <p:ph type="title"/>
          </p:nvPr>
        </p:nvSpPr>
        <p:spPr>
          <a:xfrm>
            <a:off x="329184" y="121931"/>
            <a:ext cx="7958138" cy="7377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grpSp>
        <p:nvGrpSpPr>
          <p:cNvPr id="74" name="LogoGroup"/>
          <p:cNvGrpSpPr>
            <a:grpSpLocks noChangeAspect="1"/>
          </p:cNvGrpSpPr>
          <p:nvPr userDrawn="1"/>
        </p:nvGrpSpPr>
        <p:grpSpPr bwMode="auto">
          <a:xfrm>
            <a:off x="8257032" y="4846320"/>
            <a:ext cx="584934" cy="219456"/>
            <a:chOff x="4999" y="2921"/>
            <a:chExt cx="693" cy="260"/>
          </a:xfrm>
        </p:grpSpPr>
        <p:sp>
          <p:nvSpPr>
            <p:cNvPr id="75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00" y="2922"/>
              <a:ext cx="656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/>
            <p:cNvSpPr>
              <a:spLocks/>
            </p:cNvSpPr>
            <p:nvPr userDrawn="1"/>
          </p:nvSpPr>
          <p:spPr bwMode="auto">
            <a:xfrm>
              <a:off x="5001" y="2921"/>
              <a:ext cx="112" cy="94"/>
            </a:xfrm>
            <a:custGeom>
              <a:avLst/>
              <a:gdLst>
                <a:gd name="T0" fmla="*/ 88 w 109"/>
                <a:gd name="T1" fmla="*/ 16 h 92"/>
                <a:gd name="T2" fmla="*/ 22 w 109"/>
                <a:gd name="T3" fmla="*/ 16 h 92"/>
                <a:gd name="T4" fmla="*/ 22 w 109"/>
                <a:gd name="T5" fmla="*/ 75 h 92"/>
                <a:gd name="T6" fmla="*/ 88 w 109"/>
                <a:gd name="T7" fmla="*/ 75 h 92"/>
                <a:gd name="T8" fmla="*/ 88 w 109"/>
                <a:gd name="T9" fmla="*/ 54 h 92"/>
                <a:gd name="T10" fmla="*/ 53 w 109"/>
                <a:gd name="T11" fmla="*/ 54 h 92"/>
                <a:gd name="T12" fmla="*/ 53 w 109"/>
                <a:gd name="T13" fmla="*/ 39 h 92"/>
                <a:gd name="T14" fmla="*/ 109 w 109"/>
                <a:gd name="T15" fmla="*/ 39 h 92"/>
                <a:gd name="T16" fmla="*/ 109 w 109"/>
                <a:gd name="T17" fmla="*/ 70 h 92"/>
                <a:gd name="T18" fmla="*/ 105 w 109"/>
                <a:gd name="T19" fmla="*/ 88 h 92"/>
                <a:gd name="T20" fmla="*/ 86 w 109"/>
                <a:gd name="T21" fmla="*/ 92 h 92"/>
                <a:gd name="T22" fmla="*/ 23 w 109"/>
                <a:gd name="T23" fmla="*/ 92 h 92"/>
                <a:gd name="T24" fmla="*/ 5 w 109"/>
                <a:gd name="T25" fmla="*/ 88 h 92"/>
                <a:gd name="T26" fmla="*/ 0 w 109"/>
                <a:gd name="T27" fmla="*/ 70 h 92"/>
                <a:gd name="T28" fmla="*/ 0 w 109"/>
                <a:gd name="T29" fmla="*/ 22 h 92"/>
                <a:gd name="T30" fmla="*/ 5 w 109"/>
                <a:gd name="T31" fmla="*/ 5 h 92"/>
                <a:gd name="T32" fmla="*/ 23 w 109"/>
                <a:gd name="T33" fmla="*/ 0 h 92"/>
                <a:gd name="T34" fmla="*/ 86 w 109"/>
                <a:gd name="T35" fmla="*/ 0 h 92"/>
                <a:gd name="T36" fmla="*/ 104 w 109"/>
                <a:gd name="T37" fmla="*/ 5 h 92"/>
                <a:gd name="T38" fmla="*/ 109 w 109"/>
                <a:gd name="T39" fmla="*/ 21 h 92"/>
                <a:gd name="T40" fmla="*/ 109 w 109"/>
                <a:gd name="T41" fmla="*/ 23 h 92"/>
                <a:gd name="T42" fmla="*/ 88 w 109"/>
                <a:gd name="T43" fmla="*/ 27 h 92"/>
                <a:gd name="T44" fmla="*/ 88 w 109"/>
                <a:gd name="T45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" h="92">
                  <a:moveTo>
                    <a:pt x="88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9"/>
                    <a:pt x="108" y="84"/>
                    <a:pt x="105" y="88"/>
                  </a:cubicBezTo>
                  <a:cubicBezTo>
                    <a:pt x="101" y="91"/>
                    <a:pt x="95" y="92"/>
                    <a:pt x="86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14" y="92"/>
                    <a:pt x="8" y="91"/>
                    <a:pt x="5" y="88"/>
                  </a:cubicBezTo>
                  <a:cubicBezTo>
                    <a:pt x="2" y="84"/>
                    <a:pt x="0" y="79"/>
                    <a:pt x="0" y="7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5" y="0"/>
                    <a:pt x="101" y="2"/>
                    <a:pt x="104" y="5"/>
                  </a:cubicBezTo>
                  <a:cubicBezTo>
                    <a:pt x="108" y="8"/>
                    <a:pt x="109" y="13"/>
                    <a:pt x="109" y="21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88" y="27"/>
                    <a:pt x="88" y="27"/>
                    <a:pt x="88" y="27"/>
                  </a:cubicBezTo>
                  <a:lnTo>
                    <a:pt x="8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auto">
            <a:xfrm>
              <a:off x="5160" y="2921"/>
              <a:ext cx="111" cy="94"/>
            </a:xfrm>
            <a:custGeom>
              <a:avLst/>
              <a:gdLst>
                <a:gd name="T0" fmla="*/ 0 w 109"/>
                <a:gd name="T1" fmla="*/ 92 h 92"/>
                <a:gd name="T2" fmla="*/ 0 w 109"/>
                <a:gd name="T3" fmla="*/ 0 h 92"/>
                <a:gd name="T4" fmla="*/ 78 w 109"/>
                <a:gd name="T5" fmla="*/ 0 h 92"/>
                <a:gd name="T6" fmla="*/ 94 w 109"/>
                <a:gd name="T7" fmla="*/ 4 h 92"/>
                <a:gd name="T8" fmla="*/ 99 w 109"/>
                <a:gd name="T9" fmla="*/ 18 h 92"/>
                <a:gd name="T10" fmla="*/ 99 w 109"/>
                <a:gd name="T11" fmla="*/ 39 h 92"/>
                <a:gd name="T12" fmla="*/ 94 w 109"/>
                <a:gd name="T13" fmla="*/ 53 h 92"/>
                <a:gd name="T14" fmla="*/ 78 w 109"/>
                <a:gd name="T15" fmla="*/ 57 h 92"/>
                <a:gd name="T16" fmla="*/ 66 w 109"/>
                <a:gd name="T17" fmla="*/ 57 h 92"/>
                <a:gd name="T18" fmla="*/ 109 w 109"/>
                <a:gd name="T19" fmla="*/ 92 h 92"/>
                <a:gd name="T20" fmla="*/ 78 w 109"/>
                <a:gd name="T21" fmla="*/ 92 h 92"/>
                <a:gd name="T22" fmla="*/ 41 w 109"/>
                <a:gd name="T23" fmla="*/ 57 h 92"/>
                <a:gd name="T24" fmla="*/ 21 w 109"/>
                <a:gd name="T25" fmla="*/ 57 h 92"/>
                <a:gd name="T26" fmla="*/ 21 w 109"/>
                <a:gd name="T27" fmla="*/ 92 h 92"/>
                <a:gd name="T28" fmla="*/ 0 w 109"/>
                <a:gd name="T29" fmla="*/ 92 h 92"/>
                <a:gd name="T30" fmla="*/ 69 w 109"/>
                <a:gd name="T31" fmla="*/ 16 h 92"/>
                <a:gd name="T32" fmla="*/ 21 w 109"/>
                <a:gd name="T33" fmla="*/ 16 h 92"/>
                <a:gd name="T34" fmla="*/ 21 w 109"/>
                <a:gd name="T35" fmla="*/ 42 h 92"/>
                <a:gd name="T36" fmla="*/ 69 w 109"/>
                <a:gd name="T37" fmla="*/ 42 h 92"/>
                <a:gd name="T38" fmla="*/ 76 w 109"/>
                <a:gd name="T39" fmla="*/ 40 h 92"/>
                <a:gd name="T40" fmla="*/ 79 w 109"/>
                <a:gd name="T41" fmla="*/ 34 h 92"/>
                <a:gd name="T42" fmla="*/ 79 w 109"/>
                <a:gd name="T43" fmla="*/ 23 h 92"/>
                <a:gd name="T44" fmla="*/ 76 w 109"/>
                <a:gd name="T45" fmla="*/ 18 h 92"/>
                <a:gd name="T46" fmla="*/ 69 w 109"/>
                <a:gd name="T47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1" y="1"/>
                    <a:pt x="94" y="4"/>
                  </a:cubicBezTo>
                  <a:cubicBezTo>
                    <a:pt x="98" y="7"/>
                    <a:pt x="99" y="12"/>
                    <a:pt x="99" y="18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46"/>
                    <a:pt x="98" y="50"/>
                    <a:pt x="94" y="53"/>
                  </a:cubicBezTo>
                  <a:cubicBezTo>
                    <a:pt x="91" y="56"/>
                    <a:pt x="86" y="57"/>
                    <a:pt x="78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0" y="92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3" y="42"/>
                    <a:pt x="75" y="41"/>
                    <a:pt x="76" y="40"/>
                  </a:cubicBezTo>
                  <a:cubicBezTo>
                    <a:pt x="78" y="39"/>
                    <a:pt x="79" y="37"/>
                    <a:pt x="79" y="3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1"/>
                    <a:pt x="78" y="19"/>
                    <a:pt x="76" y="18"/>
                  </a:cubicBezTo>
                  <a:cubicBezTo>
                    <a:pt x="75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auto">
            <a:xfrm>
              <a:off x="5306" y="2921"/>
              <a:ext cx="97" cy="94"/>
            </a:xfrm>
            <a:custGeom>
              <a:avLst/>
              <a:gdLst>
                <a:gd name="T0" fmla="*/ 0 w 97"/>
                <a:gd name="T1" fmla="*/ 94 h 94"/>
                <a:gd name="T2" fmla="*/ 0 w 97"/>
                <a:gd name="T3" fmla="*/ 0 h 94"/>
                <a:gd name="T4" fmla="*/ 96 w 97"/>
                <a:gd name="T5" fmla="*/ 0 h 94"/>
                <a:gd name="T6" fmla="*/ 96 w 97"/>
                <a:gd name="T7" fmla="*/ 16 h 94"/>
                <a:gd name="T8" fmla="*/ 22 w 97"/>
                <a:gd name="T9" fmla="*/ 16 h 94"/>
                <a:gd name="T10" fmla="*/ 22 w 97"/>
                <a:gd name="T11" fmla="*/ 37 h 94"/>
                <a:gd name="T12" fmla="*/ 66 w 97"/>
                <a:gd name="T13" fmla="*/ 37 h 94"/>
                <a:gd name="T14" fmla="*/ 66 w 97"/>
                <a:gd name="T15" fmla="*/ 53 h 94"/>
                <a:gd name="T16" fmla="*/ 22 w 97"/>
                <a:gd name="T17" fmla="*/ 53 h 94"/>
                <a:gd name="T18" fmla="*/ 22 w 97"/>
                <a:gd name="T19" fmla="*/ 77 h 94"/>
                <a:gd name="T20" fmla="*/ 97 w 97"/>
                <a:gd name="T21" fmla="*/ 77 h 94"/>
                <a:gd name="T22" fmla="*/ 97 w 97"/>
                <a:gd name="T23" fmla="*/ 94 h 94"/>
                <a:gd name="T24" fmla="*/ 0 w 97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4">
                  <a:moveTo>
                    <a:pt x="0" y="9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6"/>
                  </a:lnTo>
                  <a:lnTo>
                    <a:pt x="22" y="16"/>
                  </a:lnTo>
                  <a:lnTo>
                    <a:pt x="22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2" y="53"/>
                  </a:lnTo>
                  <a:lnTo>
                    <a:pt x="22" y="77"/>
                  </a:lnTo>
                  <a:lnTo>
                    <a:pt x="97" y="77"/>
                  </a:lnTo>
                  <a:lnTo>
                    <a:pt x="97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/>
            <p:cNvSpPr>
              <a:spLocks/>
            </p:cNvSpPr>
            <p:nvPr userDrawn="1"/>
          </p:nvSpPr>
          <p:spPr bwMode="auto">
            <a:xfrm>
              <a:off x="5443" y="2921"/>
              <a:ext cx="99" cy="94"/>
            </a:xfrm>
            <a:custGeom>
              <a:avLst/>
              <a:gdLst>
                <a:gd name="T0" fmla="*/ 0 w 99"/>
                <a:gd name="T1" fmla="*/ 94 h 94"/>
                <a:gd name="T2" fmla="*/ 0 w 99"/>
                <a:gd name="T3" fmla="*/ 0 h 94"/>
                <a:gd name="T4" fmla="*/ 98 w 99"/>
                <a:gd name="T5" fmla="*/ 0 h 94"/>
                <a:gd name="T6" fmla="*/ 98 w 99"/>
                <a:gd name="T7" fmla="*/ 16 h 94"/>
                <a:gd name="T8" fmla="*/ 23 w 99"/>
                <a:gd name="T9" fmla="*/ 16 h 94"/>
                <a:gd name="T10" fmla="*/ 23 w 99"/>
                <a:gd name="T11" fmla="*/ 37 h 94"/>
                <a:gd name="T12" fmla="*/ 66 w 99"/>
                <a:gd name="T13" fmla="*/ 37 h 94"/>
                <a:gd name="T14" fmla="*/ 66 w 99"/>
                <a:gd name="T15" fmla="*/ 53 h 94"/>
                <a:gd name="T16" fmla="*/ 23 w 99"/>
                <a:gd name="T17" fmla="*/ 53 h 94"/>
                <a:gd name="T18" fmla="*/ 23 w 99"/>
                <a:gd name="T19" fmla="*/ 77 h 94"/>
                <a:gd name="T20" fmla="*/ 99 w 99"/>
                <a:gd name="T21" fmla="*/ 77 h 94"/>
                <a:gd name="T22" fmla="*/ 99 w 99"/>
                <a:gd name="T23" fmla="*/ 94 h 94"/>
                <a:gd name="T24" fmla="*/ 0 w 99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94">
                  <a:moveTo>
                    <a:pt x="0" y="94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98" y="16"/>
                  </a:lnTo>
                  <a:lnTo>
                    <a:pt x="23" y="16"/>
                  </a:lnTo>
                  <a:lnTo>
                    <a:pt x="23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3" y="53"/>
                  </a:lnTo>
                  <a:lnTo>
                    <a:pt x="23" y="77"/>
                  </a:lnTo>
                  <a:lnTo>
                    <a:pt x="99" y="77"/>
                  </a:lnTo>
                  <a:lnTo>
                    <a:pt x="99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/>
            <p:cNvSpPr>
              <a:spLocks/>
            </p:cNvSpPr>
            <p:nvPr userDrawn="1"/>
          </p:nvSpPr>
          <p:spPr bwMode="auto">
            <a:xfrm>
              <a:off x="5582" y="2921"/>
              <a:ext cx="110" cy="94"/>
            </a:xfrm>
            <a:custGeom>
              <a:avLst/>
              <a:gdLst>
                <a:gd name="T0" fmla="*/ 0 w 108"/>
                <a:gd name="T1" fmla="*/ 92 h 92"/>
                <a:gd name="T2" fmla="*/ 0 w 108"/>
                <a:gd name="T3" fmla="*/ 0 h 92"/>
                <a:gd name="T4" fmla="*/ 15 w 108"/>
                <a:gd name="T5" fmla="*/ 0 h 92"/>
                <a:gd name="T6" fmla="*/ 79 w 108"/>
                <a:gd name="T7" fmla="*/ 54 h 92"/>
                <a:gd name="T8" fmla="*/ 85 w 108"/>
                <a:gd name="T9" fmla="*/ 59 h 92"/>
                <a:gd name="T10" fmla="*/ 90 w 108"/>
                <a:gd name="T11" fmla="*/ 64 h 92"/>
                <a:gd name="T12" fmla="*/ 89 w 108"/>
                <a:gd name="T13" fmla="*/ 53 h 92"/>
                <a:gd name="T14" fmla="*/ 89 w 108"/>
                <a:gd name="T15" fmla="*/ 48 h 92"/>
                <a:gd name="T16" fmla="*/ 89 w 108"/>
                <a:gd name="T17" fmla="*/ 0 h 92"/>
                <a:gd name="T18" fmla="*/ 108 w 108"/>
                <a:gd name="T19" fmla="*/ 0 h 92"/>
                <a:gd name="T20" fmla="*/ 108 w 108"/>
                <a:gd name="T21" fmla="*/ 92 h 92"/>
                <a:gd name="T22" fmla="*/ 94 w 108"/>
                <a:gd name="T23" fmla="*/ 92 h 92"/>
                <a:gd name="T24" fmla="*/ 26 w 108"/>
                <a:gd name="T25" fmla="*/ 35 h 92"/>
                <a:gd name="T26" fmla="*/ 22 w 108"/>
                <a:gd name="T27" fmla="*/ 31 h 92"/>
                <a:gd name="T28" fmla="*/ 18 w 108"/>
                <a:gd name="T29" fmla="*/ 28 h 92"/>
                <a:gd name="T30" fmla="*/ 19 w 108"/>
                <a:gd name="T31" fmla="*/ 36 h 92"/>
                <a:gd name="T32" fmla="*/ 19 w 108"/>
                <a:gd name="T33" fmla="*/ 42 h 92"/>
                <a:gd name="T34" fmla="*/ 19 w 108"/>
                <a:gd name="T35" fmla="*/ 92 h 92"/>
                <a:gd name="T36" fmla="*/ 0 w 108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82" y="56"/>
                    <a:pt x="84" y="58"/>
                    <a:pt x="85" y="59"/>
                  </a:cubicBezTo>
                  <a:cubicBezTo>
                    <a:pt x="87" y="61"/>
                    <a:pt x="88" y="63"/>
                    <a:pt x="90" y="64"/>
                  </a:cubicBezTo>
                  <a:cubicBezTo>
                    <a:pt x="89" y="59"/>
                    <a:pt x="89" y="55"/>
                    <a:pt x="89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4"/>
                    <a:pt x="23" y="32"/>
                    <a:pt x="22" y="31"/>
                  </a:cubicBezTo>
                  <a:cubicBezTo>
                    <a:pt x="20" y="30"/>
                    <a:pt x="19" y="29"/>
                    <a:pt x="18" y="28"/>
                  </a:cubicBezTo>
                  <a:cubicBezTo>
                    <a:pt x="19" y="31"/>
                    <a:pt x="19" y="33"/>
                    <a:pt x="19" y="36"/>
                  </a:cubicBezTo>
                  <a:cubicBezTo>
                    <a:pt x="19" y="38"/>
                    <a:pt x="19" y="41"/>
                    <a:pt x="19" y="42"/>
                  </a:cubicBezTo>
                  <a:cubicBezTo>
                    <a:pt x="19" y="92"/>
                    <a:pt x="19" y="92"/>
                    <a:pt x="19" y="92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"/>
            <p:cNvSpPr>
              <a:spLocks noEditPoints="1"/>
            </p:cNvSpPr>
            <p:nvPr userDrawn="1"/>
          </p:nvSpPr>
          <p:spPr bwMode="auto">
            <a:xfrm>
              <a:off x="5001" y="3039"/>
              <a:ext cx="102" cy="95"/>
            </a:xfrm>
            <a:custGeom>
              <a:avLst/>
              <a:gdLst>
                <a:gd name="T0" fmla="*/ 0 w 100"/>
                <a:gd name="T1" fmla="*/ 93 h 93"/>
                <a:gd name="T2" fmla="*/ 0 w 100"/>
                <a:gd name="T3" fmla="*/ 0 h 93"/>
                <a:gd name="T4" fmla="*/ 79 w 100"/>
                <a:gd name="T5" fmla="*/ 0 h 93"/>
                <a:gd name="T6" fmla="*/ 95 w 100"/>
                <a:gd name="T7" fmla="*/ 5 h 93"/>
                <a:gd name="T8" fmla="*/ 100 w 100"/>
                <a:gd name="T9" fmla="*/ 18 h 93"/>
                <a:gd name="T10" fmla="*/ 100 w 100"/>
                <a:gd name="T11" fmla="*/ 39 h 93"/>
                <a:gd name="T12" fmla="*/ 95 w 100"/>
                <a:gd name="T13" fmla="*/ 52 h 93"/>
                <a:gd name="T14" fmla="*/ 79 w 100"/>
                <a:gd name="T15" fmla="*/ 57 h 93"/>
                <a:gd name="T16" fmla="*/ 21 w 100"/>
                <a:gd name="T17" fmla="*/ 57 h 93"/>
                <a:gd name="T18" fmla="*/ 21 w 100"/>
                <a:gd name="T19" fmla="*/ 93 h 93"/>
                <a:gd name="T20" fmla="*/ 0 w 100"/>
                <a:gd name="T21" fmla="*/ 93 h 93"/>
                <a:gd name="T22" fmla="*/ 69 w 100"/>
                <a:gd name="T23" fmla="*/ 16 h 93"/>
                <a:gd name="T24" fmla="*/ 21 w 100"/>
                <a:gd name="T25" fmla="*/ 16 h 93"/>
                <a:gd name="T26" fmla="*/ 21 w 100"/>
                <a:gd name="T27" fmla="*/ 41 h 93"/>
                <a:gd name="T28" fmla="*/ 69 w 100"/>
                <a:gd name="T29" fmla="*/ 41 h 93"/>
                <a:gd name="T30" fmla="*/ 77 w 100"/>
                <a:gd name="T31" fmla="*/ 39 h 93"/>
                <a:gd name="T32" fmla="*/ 79 w 100"/>
                <a:gd name="T33" fmla="*/ 33 h 93"/>
                <a:gd name="T34" fmla="*/ 79 w 100"/>
                <a:gd name="T35" fmla="*/ 24 h 93"/>
                <a:gd name="T36" fmla="*/ 77 w 100"/>
                <a:gd name="T37" fmla="*/ 18 h 93"/>
                <a:gd name="T38" fmla="*/ 69 w 100"/>
                <a:gd name="T39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6" y="0"/>
                    <a:pt x="91" y="2"/>
                    <a:pt x="95" y="5"/>
                  </a:cubicBezTo>
                  <a:cubicBezTo>
                    <a:pt x="98" y="7"/>
                    <a:pt x="100" y="12"/>
                    <a:pt x="100" y="1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45"/>
                    <a:pt x="98" y="50"/>
                    <a:pt x="95" y="52"/>
                  </a:cubicBezTo>
                  <a:cubicBezTo>
                    <a:pt x="91" y="55"/>
                    <a:pt x="86" y="57"/>
                    <a:pt x="79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3"/>
                    <a:pt x="21" y="93"/>
                    <a:pt x="21" y="93"/>
                  </a:cubicBezTo>
                  <a:lnTo>
                    <a:pt x="0" y="93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3" y="41"/>
                    <a:pt x="76" y="40"/>
                    <a:pt x="77" y="39"/>
                  </a:cubicBezTo>
                  <a:cubicBezTo>
                    <a:pt x="78" y="38"/>
                    <a:pt x="79" y="36"/>
                    <a:pt x="79" y="33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1"/>
                    <a:pt x="78" y="19"/>
                    <a:pt x="77" y="18"/>
                  </a:cubicBezTo>
                  <a:cubicBezTo>
                    <a:pt x="76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"/>
            <p:cNvSpPr>
              <a:spLocks noEditPoints="1"/>
            </p:cNvSpPr>
            <p:nvPr userDrawn="1"/>
          </p:nvSpPr>
          <p:spPr bwMode="auto">
            <a:xfrm>
              <a:off x="5155" y="3039"/>
              <a:ext cx="115" cy="95"/>
            </a:xfrm>
            <a:custGeom>
              <a:avLst/>
              <a:gdLst>
                <a:gd name="T0" fmla="*/ 0 w 113"/>
                <a:gd name="T1" fmla="*/ 22 h 93"/>
                <a:gd name="T2" fmla="*/ 5 w 113"/>
                <a:gd name="T3" fmla="*/ 5 h 93"/>
                <a:gd name="T4" fmla="*/ 23 w 113"/>
                <a:gd name="T5" fmla="*/ 0 h 93"/>
                <a:gd name="T6" fmla="*/ 91 w 113"/>
                <a:gd name="T7" fmla="*/ 0 h 93"/>
                <a:gd name="T8" fmla="*/ 109 w 113"/>
                <a:gd name="T9" fmla="*/ 5 h 93"/>
                <a:gd name="T10" fmla="*/ 113 w 113"/>
                <a:gd name="T11" fmla="*/ 22 h 93"/>
                <a:gd name="T12" fmla="*/ 113 w 113"/>
                <a:gd name="T13" fmla="*/ 71 h 93"/>
                <a:gd name="T14" fmla="*/ 109 w 113"/>
                <a:gd name="T15" fmla="*/ 88 h 93"/>
                <a:gd name="T16" fmla="*/ 91 w 113"/>
                <a:gd name="T17" fmla="*/ 93 h 93"/>
                <a:gd name="T18" fmla="*/ 23 w 113"/>
                <a:gd name="T19" fmla="*/ 93 h 93"/>
                <a:gd name="T20" fmla="*/ 5 w 113"/>
                <a:gd name="T21" fmla="*/ 88 h 93"/>
                <a:gd name="T22" fmla="*/ 0 w 113"/>
                <a:gd name="T23" fmla="*/ 71 h 93"/>
                <a:gd name="T24" fmla="*/ 0 w 113"/>
                <a:gd name="T25" fmla="*/ 22 h 93"/>
                <a:gd name="T26" fmla="*/ 21 w 113"/>
                <a:gd name="T27" fmla="*/ 75 h 93"/>
                <a:gd name="T28" fmla="*/ 92 w 113"/>
                <a:gd name="T29" fmla="*/ 75 h 93"/>
                <a:gd name="T30" fmla="*/ 92 w 113"/>
                <a:gd name="T31" fmla="*/ 17 h 93"/>
                <a:gd name="T32" fmla="*/ 21 w 113"/>
                <a:gd name="T33" fmla="*/ 17 h 93"/>
                <a:gd name="T34" fmla="*/ 21 w 113"/>
                <a:gd name="T35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93">
                  <a:moveTo>
                    <a:pt x="0" y="22"/>
                  </a:moveTo>
                  <a:cubicBezTo>
                    <a:pt x="0" y="14"/>
                    <a:pt x="1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9" y="0"/>
                    <a:pt x="106" y="2"/>
                    <a:pt x="109" y="5"/>
                  </a:cubicBezTo>
                  <a:cubicBezTo>
                    <a:pt x="112" y="8"/>
                    <a:pt x="113" y="14"/>
                    <a:pt x="113" y="2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9"/>
                    <a:pt x="112" y="85"/>
                    <a:pt x="109" y="88"/>
                  </a:cubicBezTo>
                  <a:cubicBezTo>
                    <a:pt x="106" y="91"/>
                    <a:pt x="99" y="93"/>
                    <a:pt x="91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14" y="93"/>
                    <a:pt x="8" y="91"/>
                    <a:pt x="5" y="88"/>
                  </a:cubicBezTo>
                  <a:cubicBezTo>
                    <a:pt x="1" y="85"/>
                    <a:pt x="0" y="79"/>
                    <a:pt x="0" y="71"/>
                  </a:cubicBezTo>
                  <a:lnTo>
                    <a:pt x="0" y="22"/>
                  </a:lnTo>
                  <a:close/>
                  <a:moveTo>
                    <a:pt x="21" y="75"/>
                  </a:moveTo>
                  <a:cubicBezTo>
                    <a:pt x="92" y="75"/>
                    <a:pt x="92" y="75"/>
                    <a:pt x="92" y="7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21" y="17"/>
                    <a:pt x="21" y="17"/>
                    <a:pt x="21" y="17"/>
                  </a:cubicBezTo>
                  <a:lnTo>
                    <a:pt x="21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13"/>
            <p:cNvSpPr>
              <a:spLocks noChangeArrowheads="1"/>
            </p:cNvSpPr>
            <p:nvPr userDrawn="1"/>
          </p:nvSpPr>
          <p:spPr bwMode="auto">
            <a:xfrm>
              <a:off x="5337" y="3039"/>
              <a:ext cx="21" cy="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4"/>
            <p:cNvSpPr>
              <a:spLocks/>
            </p:cNvSpPr>
            <p:nvPr userDrawn="1"/>
          </p:nvSpPr>
          <p:spPr bwMode="auto">
            <a:xfrm>
              <a:off x="5426" y="3039"/>
              <a:ext cx="110" cy="95"/>
            </a:xfrm>
            <a:custGeom>
              <a:avLst/>
              <a:gdLst>
                <a:gd name="T0" fmla="*/ 0 w 108"/>
                <a:gd name="T1" fmla="*/ 93 h 93"/>
                <a:gd name="T2" fmla="*/ 0 w 108"/>
                <a:gd name="T3" fmla="*/ 0 h 93"/>
                <a:gd name="T4" fmla="*/ 15 w 108"/>
                <a:gd name="T5" fmla="*/ 0 h 93"/>
                <a:gd name="T6" fmla="*/ 79 w 108"/>
                <a:gd name="T7" fmla="*/ 55 h 93"/>
                <a:gd name="T8" fmla="*/ 85 w 108"/>
                <a:gd name="T9" fmla="*/ 60 h 93"/>
                <a:gd name="T10" fmla="*/ 90 w 108"/>
                <a:gd name="T11" fmla="*/ 65 h 93"/>
                <a:gd name="T12" fmla="*/ 89 w 108"/>
                <a:gd name="T13" fmla="*/ 54 h 93"/>
                <a:gd name="T14" fmla="*/ 89 w 108"/>
                <a:gd name="T15" fmla="*/ 49 h 93"/>
                <a:gd name="T16" fmla="*/ 89 w 108"/>
                <a:gd name="T17" fmla="*/ 0 h 93"/>
                <a:gd name="T18" fmla="*/ 108 w 108"/>
                <a:gd name="T19" fmla="*/ 0 h 93"/>
                <a:gd name="T20" fmla="*/ 108 w 108"/>
                <a:gd name="T21" fmla="*/ 93 h 93"/>
                <a:gd name="T22" fmla="*/ 94 w 108"/>
                <a:gd name="T23" fmla="*/ 93 h 93"/>
                <a:gd name="T24" fmla="*/ 26 w 108"/>
                <a:gd name="T25" fmla="*/ 36 h 93"/>
                <a:gd name="T26" fmla="*/ 22 w 108"/>
                <a:gd name="T27" fmla="*/ 32 h 93"/>
                <a:gd name="T28" fmla="*/ 18 w 108"/>
                <a:gd name="T29" fmla="*/ 28 h 93"/>
                <a:gd name="T30" fmla="*/ 19 w 108"/>
                <a:gd name="T31" fmla="*/ 36 h 93"/>
                <a:gd name="T32" fmla="*/ 19 w 108"/>
                <a:gd name="T33" fmla="*/ 43 h 93"/>
                <a:gd name="T34" fmla="*/ 19 w 108"/>
                <a:gd name="T35" fmla="*/ 93 h 93"/>
                <a:gd name="T36" fmla="*/ 0 w 108"/>
                <a:gd name="T3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2" y="57"/>
                    <a:pt x="84" y="58"/>
                    <a:pt x="85" y="60"/>
                  </a:cubicBezTo>
                  <a:cubicBezTo>
                    <a:pt x="87" y="61"/>
                    <a:pt x="89" y="63"/>
                    <a:pt x="90" y="65"/>
                  </a:cubicBezTo>
                  <a:cubicBezTo>
                    <a:pt x="90" y="60"/>
                    <a:pt x="89" y="56"/>
                    <a:pt x="89" y="54"/>
                  </a:cubicBezTo>
                  <a:cubicBezTo>
                    <a:pt x="89" y="52"/>
                    <a:pt x="89" y="50"/>
                    <a:pt x="89" y="4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1"/>
                    <a:pt x="19" y="29"/>
                    <a:pt x="18" y="28"/>
                  </a:cubicBezTo>
                  <a:cubicBezTo>
                    <a:pt x="19" y="31"/>
                    <a:pt x="19" y="34"/>
                    <a:pt x="19" y="36"/>
                  </a:cubicBezTo>
                  <a:cubicBezTo>
                    <a:pt x="19" y="39"/>
                    <a:pt x="19" y="41"/>
                    <a:pt x="19" y="43"/>
                  </a:cubicBezTo>
                  <a:cubicBezTo>
                    <a:pt x="19" y="93"/>
                    <a:pt x="19" y="93"/>
                    <a:pt x="19" y="9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"/>
            <p:cNvSpPr>
              <a:spLocks/>
            </p:cNvSpPr>
            <p:nvPr userDrawn="1"/>
          </p:nvSpPr>
          <p:spPr bwMode="auto">
            <a:xfrm>
              <a:off x="5584" y="3039"/>
              <a:ext cx="108" cy="95"/>
            </a:xfrm>
            <a:custGeom>
              <a:avLst/>
              <a:gdLst>
                <a:gd name="T0" fmla="*/ 64 w 108"/>
                <a:gd name="T1" fmla="*/ 17 h 95"/>
                <a:gd name="T2" fmla="*/ 64 w 108"/>
                <a:gd name="T3" fmla="*/ 95 h 95"/>
                <a:gd name="T4" fmla="*/ 43 w 108"/>
                <a:gd name="T5" fmla="*/ 95 h 95"/>
                <a:gd name="T6" fmla="*/ 43 w 108"/>
                <a:gd name="T7" fmla="*/ 17 h 95"/>
                <a:gd name="T8" fmla="*/ 0 w 108"/>
                <a:gd name="T9" fmla="*/ 17 h 95"/>
                <a:gd name="T10" fmla="*/ 0 w 108"/>
                <a:gd name="T11" fmla="*/ 0 h 95"/>
                <a:gd name="T12" fmla="*/ 108 w 108"/>
                <a:gd name="T13" fmla="*/ 0 h 95"/>
                <a:gd name="T14" fmla="*/ 108 w 108"/>
                <a:gd name="T15" fmla="*/ 17 h 95"/>
                <a:gd name="T16" fmla="*/ 64 w 108"/>
                <a:gd name="T17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5">
                  <a:moveTo>
                    <a:pt x="64" y="17"/>
                  </a:moveTo>
                  <a:lnTo>
                    <a:pt x="64" y="95"/>
                  </a:lnTo>
                  <a:lnTo>
                    <a:pt x="43" y="95"/>
                  </a:lnTo>
                  <a:lnTo>
                    <a:pt x="4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/>
            <p:cNvSpPr>
              <a:spLocks noEditPoints="1"/>
            </p:cNvSpPr>
            <p:nvPr userDrawn="1"/>
          </p:nvSpPr>
          <p:spPr bwMode="auto">
            <a:xfrm>
              <a:off x="5100" y="3157"/>
              <a:ext cx="32" cy="24"/>
            </a:xfrm>
            <a:custGeom>
              <a:avLst/>
              <a:gdLst>
                <a:gd name="T0" fmla="*/ 0 w 32"/>
                <a:gd name="T1" fmla="*/ 24 h 24"/>
                <a:gd name="T2" fmla="*/ 14 w 32"/>
                <a:gd name="T3" fmla="*/ 0 h 24"/>
                <a:gd name="T4" fmla="*/ 19 w 32"/>
                <a:gd name="T5" fmla="*/ 0 h 24"/>
                <a:gd name="T6" fmla="*/ 32 w 32"/>
                <a:gd name="T7" fmla="*/ 24 h 24"/>
                <a:gd name="T8" fmla="*/ 26 w 32"/>
                <a:gd name="T9" fmla="*/ 24 h 24"/>
                <a:gd name="T10" fmla="*/ 22 w 32"/>
                <a:gd name="T11" fmla="*/ 16 h 24"/>
                <a:gd name="T12" fmla="*/ 9 w 32"/>
                <a:gd name="T13" fmla="*/ 19 h 24"/>
                <a:gd name="T14" fmla="*/ 8 w 32"/>
                <a:gd name="T15" fmla="*/ 20 h 24"/>
                <a:gd name="T16" fmla="*/ 5 w 32"/>
                <a:gd name="T17" fmla="*/ 24 h 24"/>
                <a:gd name="T18" fmla="*/ 0 w 32"/>
                <a:gd name="T19" fmla="*/ 24 h 24"/>
                <a:gd name="T20" fmla="*/ 11 w 32"/>
                <a:gd name="T21" fmla="*/ 14 h 24"/>
                <a:gd name="T22" fmla="*/ 21 w 32"/>
                <a:gd name="T23" fmla="*/ 14 h 24"/>
                <a:gd name="T24" fmla="*/ 16 w 32"/>
                <a:gd name="T25" fmla="*/ 5 h 24"/>
                <a:gd name="T26" fmla="*/ 11 w 32"/>
                <a:gd name="T2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lnTo>
                    <a:pt x="14" y="0"/>
                  </a:lnTo>
                  <a:lnTo>
                    <a:pt x="19" y="0"/>
                  </a:lnTo>
                  <a:lnTo>
                    <a:pt x="32" y="24"/>
                  </a:lnTo>
                  <a:lnTo>
                    <a:pt x="26" y="24"/>
                  </a:lnTo>
                  <a:lnTo>
                    <a:pt x="22" y="16"/>
                  </a:lnTo>
                  <a:lnTo>
                    <a:pt x="9" y="19"/>
                  </a:lnTo>
                  <a:lnTo>
                    <a:pt x="8" y="20"/>
                  </a:lnTo>
                  <a:lnTo>
                    <a:pt x="5" y="24"/>
                  </a:lnTo>
                  <a:lnTo>
                    <a:pt x="0" y="24"/>
                  </a:lnTo>
                  <a:close/>
                  <a:moveTo>
                    <a:pt x="11" y="14"/>
                  </a:moveTo>
                  <a:lnTo>
                    <a:pt x="21" y="14"/>
                  </a:lnTo>
                  <a:lnTo>
                    <a:pt x="16" y="5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"/>
            <p:cNvSpPr>
              <a:spLocks noEditPoints="1"/>
            </p:cNvSpPr>
            <p:nvPr userDrawn="1"/>
          </p:nvSpPr>
          <p:spPr bwMode="auto">
            <a:xfrm>
              <a:off x="5140" y="3157"/>
              <a:ext cx="26" cy="24"/>
            </a:xfrm>
            <a:custGeom>
              <a:avLst/>
              <a:gdLst>
                <a:gd name="T0" fmla="*/ 0 w 25"/>
                <a:gd name="T1" fmla="*/ 24 h 24"/>
                <a:gd name="T2" fmla="*/ 0 w 25"/>
                <a:gd name="T3" fmla="*/ 0 h 24"/>
                <a:gd name="T4" fmla="*/ 20 w 25"/>
                <a:gd name="T5" fmla="*/ 0 h 24"/>
                <a:gd name="T6" fmla="*/ 24 w 25"/>
                <a:gd name="T7" fmla="*/ 2 h 24"/>
                <a:gd name="T8" fmla="*/ 25 w 25"/>
                <a:gd name="T9" fmla="*/ 5 h 24"/>
                <a:gd name="T10" fmla="*/ 25 w 25"/>
                <a:gd name="T11" fmla="*/ 8 h 24"/>
                <a:gd name="T12" fmla="*/ 24 w 25"/>
                <a:gd name="T13" fmla="*/ 10 h 24"/>
                <a:gd name="T14" fmla="*/ 21 w 25"/>
                <a:gd name="T15" fmla="*/ 12 h 24"/>
                <a:gd name="T16" fmla="*/ 24 w 25"/>
                <a:gd name="T17" fmla="*/ 13 h 24"/>
                <a:gd name="T18" fmla="*/ 25 w 25"/>
                <a:gd name="T19" fmla="*/ 16 h 24"/>
                <a:gd name="T20" fmla="*/ 25 w 25"/>
                <a:gd name="T21" fmla="*/ 19 h 24"/>
                <a:gd name="T22" fmla="*/ 23 w 25"/>
                <a:gd name="T23" fmla="*/ 23 h 24"/>
                <a:gd name="T24" fmla="*/ 18 w 25"/>
                <a:gd name="T25" fmla="*/ 24 h 24"/>
                <a:gd name="T26" fmla="*/ 0 w 25"/>
                <a:gd name="T27" fmla="*/ 24 h 24"/>
                <a:gd name="T28" fmla="*/ 17 w 25"/>
                <a:gd name="T29" fmla="*/ 4 h 24"/>
                <a:gd name="T30" fmla="*/ 5 w 25"/>
                <a:gd name="T31" fmla="*/ 4 h 24"/>
                <a:gd name="T32" fmla="*/ 5 w 25"/>
                <a:gd name="T33" fmla="*/ 10 h 24"/>
                <a:gd name="T34" fmla="*/ 17 w 25"/>
                <a:gd name="T35" fmla="*/ 10 h 24"/>
                <a:gd name="T36" fmla="*/ 19 w 25"/>
                <a:gd name="T37" fmla="*/ 9 h 24"/>
                <a:gd name="T38" fmla="*/ 20 w 25"/>
                <a:gd name="T39" fmla="*/ 8 h 24"/>
                <a:gd name="T40" fmla="*/ 20 w 25"/>
                <a:gd name="T41" fmla="*/ 6 h 24"/>
                <a:gd name="T42" fmla="*/ 19 w 25"/>
                <a:gd name="T43" fmla="*/ 5 h 24"/>
                <a:gd name="T44" fmla="*/ 17 w 25"/>
                <a:gd name="T45" fmla="*/ 4 h 24"/>
                <a:gd name="T46" fmla="*/ 17 w 25"/>
                <a:gd name="T47" fmla="*/ 14 h 24"/>
                <a:gd name="T48" fmla="*/ 5 w 25"/>
                <a:gd name="T49" fmla="*/ 14 h 24"/>
                <a:gd name="T50" fmla="*/ 5 w 25"/>
                <a:gd name="T51" fmla="*/ 19 h 24"/>
                <a:gd name="T52" fmla="*/ 17 w 25"/>
                <a:gd name="T53" fmla="*/ 19 h 24"/>
                <a:gd name="T54" fmla="*/ 20 w 25"/>
                <a:gd name="T55" fmla="*/ 19 h 24"/>
                <a:gd name="T56" fmla="*/ 20 w 25"/>
                <a:gd name="T57" fmla="*/ 17 h 24"/>
                <a:gd name="T58" fmla="*/ 20 w 25"/>
                <a:gd name="T59" fmla="*/ 16 h 24"/>
                <a:gd name="T60" fmla="*/ 20 w 25"/>
                <a:gd name="T61" fmla="*/ 14 h 24"/>
                <a:gd name="T62" fmla="*/ 17 w 25"/>
                <a:gd name="T6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5" y="2"/>
                    <a:pt x="25" y="3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23" y="11"/>
                    <a:pt x="22" y="12"/>
                    <a:pt x="21" y="12"/>
                  </a:cubicBezTo>
                  <a:cubicBezTo>
                    <a:pt x="22" y="12"/>
                    <a:pt x="23" y="12"/>
                    <a:pt x="24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2"/>
                    <a:pt x="23" y="23"/>
                  </a:cubicBezTo>
                  <a:cubicBezTo>
                    <a:pt x="22" y="23"/>
                    <a:pt x="21" y="24"/>
                    <a:pt x="18" y="24"/>
                  </a:cubicBezTo>
                  <a:lnTo>
                    <a:pt x="0" y="24"/>
                  </a:lnTo>
                  <a:close/>
                  <a:moveTo>
                    <a:pt x="17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9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8" y="4"/>
                    <a:pt x="17" y="4"/>
                  </a:cubicBezTo>
                  <a:moveTo>
                    <a:pt x="17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9" y="19"/>
                    <a:pt x="20" y="19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20" y="14"/>
                    <a:pt x="20" y="14"/>
                  </a:cubicBezTo>
                  <a:cubicBezTo>
                    <a:pt x="19" y="14"/>
                    <a:pt x="18" y="14"/>
                    <a:pt x="17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18"/>
            <p:cNvSpPr>
              <a:spLocks noChangeArrowheads="1"/>
            </p:cNvSpPr>
            <p:nvPr userDrawn="1"/>
          </p:nvSpPr>
          <p:spPr bwMode="auto">
            <a:xfrm>
              <a:off x="5177" y="3157"/>
              <a:ext cx="5" cy="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9"/>
            <p:cNvSpPr>
              <a:spLocks/>
            </p:cNvSpPr>
            <p:nvPr userDrawn="1"/>
          </p:nvSpPr>
          <p:spPr bwMode="auto">
            <a:xfrm>
              <a:off x="5195" y="3157"/>
              <a:ext cx="23" cy="24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5 w 23"/>
                <a:gd name="T5" fmla="*/ 0 h 24"/>
                <a:gd name="T6" fmla="*/ 5 w 23"/>
                <a:gd name="T7" fmla="*/ 19 h 24"/>
                <a:gd name="T8" fmla="*/ 23 w 23"/>
                <a:gd name="T9" fmla="*/ 19 h 24"/>
                <a:gd name="T10" fmla="*/ 23 w 23"/>
                <a:gd name="T11" fmla="*/ 24 h 24"/>
                <a:gd name="T12" fmla="*/ 0 w 23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9"/>
                  </a:lnTo>
                  <a:lnTo>
                    <a:pt x="23" y="19"/>
                  </a:lnTo>
                  <a:lnTo>
                    <a:pt x="23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0"/>
            <p:cNvSpPr>
              <a:spLocks/>
            </p:cNvSpPr>
            <p:nvPr userDrawn="1"/>
          </p:nvSpPr>
          <p:spPr bwMode="auto">
            <a:xfrm>
              <a:off x="5108" y="3168"/>
              <a:ext cx="34" cy="9"/>
            </a:xfrm>
            <a:custGeom>
              <a:avLst/>
              <a:gdLst>
                <a:gd name="T0" fmla="*/ 5 w 34"/>
                <a:gd name="T1" fmla="*/ 0 h 9"/>
                <a:gd name="T2" fmla="*/ 0 w 34"/>
                <a:gd name="T3" fmla="*/ 9 h 9"/>
                <a:gd name="T4" fmla="*/ 34 w 34"/>
                <a:gd name="T5" fmla="*/ 0 h 9"/>
                <a:gd name="T6" fmla="*/ 5 w 3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9">
                  <a:moveTo>
                    <a:pt x="5" y="0"/>
                  </a:moveTo>
                  <a:lnTo>
                    <a:pt x="0" y="9"/>
                  </a:lnTo>
                  <a:lnTo>
                    <a:pt x="3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1"/>
            <p:cNvSpPr>
              <a:spLocks/>
            </p:cNvSpPr>
            <p:nvPr userDrawn="1"/>
          </p:nvSpPr>
          <p:spPr bwMode="auto">
            <a:xfrm>
              <a:off x="5073" y="3157"/>
              <a:ext cx="21" cy="24"/>
            </a:xfrm>
            <a:custGeom>
              <a:avLst/>
              <a:gdLst>
                <a:gd name="T0" fmla="*/ 5 w 21"/>
                <a:gd name="T1" fmla="*/ 24 h 24"/>
                <a:gd name="T2" fmla="*/ 1 w 21"/>
                <a:gd name="T3" fmla="*/ 23 h 24"/>
                <a:gd name="T4" fmla="*/ 0 w 21"/>
                <a:gd name="T5" fmla="*/ 18 h 24"/>
                <a:gd name="T6" fmla="*/ 0 w 21"/>
                <a:gd name="T7" fmla="*/ 13 h 24"/>
                <a:gd name="T8" fmla="*/ 5 w 21"/>
                <a:gd name="T9" fmla="*/ 12 h 24"/>
                <a:gd name="T10" fmla="*/ 5 w 21"/>
                <a:gd name="T11" fmla="*/ 19 h 24"/>
                <a:gd name="T12" fmla="*/ 16 w 21"/>
                <a:gd name="T13" fmla="*/ 19 h 24"/>
                <a:gd name="T14" fmla="*/ 16 w 21"/>
                <a:gd name="T15" fmla="*/ 0 h 24"/>
                <a:gd name="T16" fmla="*/ 21 w 21"/>
                <a:gd name="T17" fmla="*/ 0 h 24"/>
                <a:gd name="T18" fmla="*/ 21 w 21"/>
                <a:gd name="T19" fmla="*/ 18 h 24"/>
                <a:gd name="T20" fmla="*/ 20 w 21"/>
                <a:gd name="T21" fmla="*/ 23 h 24"/>
                <a:gd name="T22" fmla="*/ 15 w 21"/>
                <a:gd name="T23" fmla="*/ 24 h 24"/>
                <a:gd name="T24" fmla="*/ 5 w 21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4">
                  <a:moveTo>
                    <a:pt x="5" y="24"/>
                  </a:moveTo>
                  <a:cubicBezTo>
                    <a:pt x="3" y="24"/>
                    <a:pt x="2" y="23"/>
                    <a:pt x="1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0"/>
                    <a:pt x="21" y="22"/>
                    <a:pt x="20" y="23"/>
                  </a:cubicBezTo>
                  <a:cubicBezTo>
                    <a:pt x="19" y="23"/>
                    <a:pt x="18" y="24"/>
                    <a:pt x="15" y="24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2"/>
            <p:cNvSpPr>
              <a:spLocks noEditPoints="1"/>
            </p:cNvSpPr>
            <p:nvPr userDrawn="1"/>
          </p:nvSpPr>
          <p:spPr bwMode="auto">
            <a:xfrm>
              <a:off x="4999" y="3158"/>
              <a:ext cx="24" cy="23"/>
            </a:xfrm>
            <a:custGeom>
              <a:avLst/>
              <a:gdLst>
                <a:gd name="T0" fmla="*/ 10 w 24"/>
                <a:gd name="T1" fmla="*/ 0 h 23"/>
                <a:gd name="T2" fmla="*/ 14 w 24"/>
                <a:gd name="T3" fmla="*/ 0 h 23"/>
                <a:gd name="T4" fmla="*/ 24 w 24"/>
                <a:gd name="T5" fmla="*/ 23 h 23"/>
                <a:gd name="T6" fmla="*/ 20 w 24"/>
                <a:gd name="T7" fmla="*/ 23 h 23"/>
                <a:gd name="T8" fmla="*/ 18 w 24"/>
                <a:gd name="T9" fmla="*/ 17 h 23"/>
                <a:gd name="T10" fmla="*/ 6 w 24"/>
                <a:gd name="T11" fmla="*/ 17 h 23"/>
                <a:gd name="T12" fmla="*/ 4 w 24"/>
                <a:gd name="T13" fmla="*/ 23 h 23"/>
                <a:gd name="T14" fmla="*/ 0 w 24"/>
                <a:gd name="T15" fmla="*/ 23 h 23"/>
                <a:gd name="T16" fmla="*/ 10 w 24"/>
                <a:gd name="T17" fmla="*/ 0 h 23"/>
                <a:gd name="T18" fmla="*/ 12 w 24"/>
                <a:gd name="T19" fmla="*/ 3 h 23"/>
                <a:gd name="T20" fmla="*/ 7 w 24"/>
                <a:gd name="T21" fmla="*/ 14 h 23"/>
                <a:gd name="T22" fmla="*/ 16 w 24"/>
                <a:gd name="T23" fmla="*/ 14 h 23"/>
                <a:gd name="T24" fmla="*/ 12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0" y="0"/>
                  </a:moveTo>
                  <a:lnTo>
                    <a:pt x="14" y="0"/>
                  </a:lnTo>
                  <a:lnTo>
                    <a:pt x="24" y="23"/>
                  </a:lnTo>
                  <a:lnTo>
                    <a:pt x="20" y="23"/>
                  </a:lnTo>
                  <a:lnTo>
                    <a:pt x="18" y="17"/>
                  </a:lnTo>
                  <a:lnTo>
                    <a:pt x="6" y="17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10" y="0"/>
                  </a:lnTo>
                  <a:close/>
                  <a:moveTo>
                    <a:pt x="12" y="3"/>
                  </a:moveTo>
                  <a:lnTo>
                    <a:pt x="7" y="14"/>
                  </a:lnTo>
                  <a:lnTo>
                    <a:pt x="16" y="14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3"/>
            <p:cNvSpPr>
              <a:spLocks/>
            </p:cNvSpPr>
            <p:nvPr userDrawn="1"/>
          </p:nvSpPr>
          <p:spPr bwMode="auto">
            <a:xfrm>
              <a:off x="5267" y="3157"/>
              <a:ext cx="18" cy="24"/>
            </a:xfrm>
            <a:custGeom>
              <a:avLst/>
              <a:gdLst>
                <a:gd name="T0" fmla="*/ 17 w 17"/>
                <a:gd name="T1" fmla="*/ 4 h 24"/>
                <a:gd name="T2" fmla="*/ 12 w 17"/>
                <a:gd name="T3" fmla="*/ 3 h 24"/>
                <a:gd name="T4" fmla="*/ 3 w 17"/>
                <a:gd name="T5" fmla="*/ 12 h 24"/>
                <a:gd name="T6" fmla="*/ 12 w 17"/>
                <a:gd name="T7" fmla="*/ 21 h 24"/>
                <a:gd name="T8" fmla="*/ 17 w 17"/>
                <a:gd name="T9" fmla="*/ 20 h 24"/>
                <a:gd name="T10" fmla="*/ 17 w 17"/>
                <a:gd name="T11" fmla="*/ 23 h 24"/>
                <a:gd name="T12" fmla="*/ 12 w 17"/>
                <a:gd name="T13" fmla="*/ 24 h 24"/>
                <a:gd name="T14" fmla="*/ 0 w 17"/>
                <a:gd name="T15" fmla="*/ 12 h 24"/>
                <a:gd name="T16" fmla="*/ 12 w 17"/>
                <a:gd name="T17" fmla="*/ 0 h 24"/>
                <a:gd name="T18" fmla="*/ 17 w 17"/>
                <a:gd name="T19" fmla="*/ 1 h 24"/>
                <a:gd name="T20" fmla="*/ 17 w 17"/>
                <a:gd name="T2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7" y="4"/>
                  </a:moveTo>
                  <a:cubicBezTo>
                    <a:pt x="15" y="4"/>
                    <a:pt x="14" y="3"/>
                    <a:pt x="12" y="3"/>
                  </a:cubicBezTo>
                  <a:cubicBezTo>
                    <a:pt x="7" y="3"/>
                    <a:pt x="3" y="7"/>
                    <a:pt x="3" y="12"/>
                  </a:cubicBezTo>
                  <a:cubicBezTo>
                    <a:pt x="3" y="18"/>
                    <a:pt x="7" y="21"/>
                    <a:pt x="12" y="21"/>
                  </a:cubicBezTo>
                  <a:cubicBezTo>
                    <a:pt x="13" y="21"/>
                    <a:pt x="16" y="21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3" y="24"/>
                    <a:pt x="12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3" y="0"/>
                    <a:pt x="15" y="0"/>
                    <a:pt x="17" y="1"/>
                  </a:cubicBezTo>
                  <a:lnTo>
                    <a:pt x="1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4"/>
            <p:cNvSpPr>
              <a:spLocks noEditPoints="1"/>
            </p:cNvSpPr>
            <p:nvPr userDrawn="1"/>
          </p:nvSpPr>
          <p:spPr bwMode="auto">
            <a:xfrm>
              <a:off x="5331" y="3157"/>
              <a:ext cx="22" cy="24"/>
            </a:xfrm>
            <a:custGeom>
              <a:avLst/>
              <a:gdLst>
                <a:gd name="T0" fmla="*/ 11 w 22"/>
                <a:gd name="T1" fmla="*/ 0 h 24"/>
                <a:gd name="T2" fmla="*/ 22 w 22"/>
                <a:gd name="T3" fmla="*/ 12 h 24"/>
                <a:gd name="T4" fmla="*/ 11 w 22"/>
                <a:gd name="T5" fmla="*/ 24 h 24"/>
                <a:gd name="T6" fmla="*/ 0 w 22"/>
                <a:gd name="T7" fmla="*/ 12 h 24"/>
                <a:gd name="T8" fmla="*/ 11 w 22"/>
                <a:gd name="T9" fmla="*/ 0 h 24"/>
                <a:gd name="T10" fmla="*/ 11 w 22"/>
                <a:gd name="T11" fmla="*/ 21 h 24"/>
                <a:gd name="T12" fmla="*/ 19 w 22"/>
                <a:gd name="T13" fmla="*/ 12 h 24"/>
                <a:gd name="T14" fmla="*/ 11 w 22"/>
                <a:gd name="T15" fmla="*/ 3 h 24"/>
                <a:gd name="T16" fmla="*/ 4 w 22"/>
                <a:gd name="T17" fmla="*/ 12 h 24"/>
                <a:gd name="T18" fmla="*/ 11 w 22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18" y="0"/>
                    <a:pt x="22" y="5"/>
                    <a:pt x="22" y="12"/>
                  </a:cubicBezTo>
                  <a:cubicBezTo>
                    <a:pt x="22" y="19"/>
                    <a:pt x="18" y="24"/>
                    <a:pt x="11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lose/>
                  <a:moveTo>
                    <a:pt x="11" y="21"/>
                  </a:moveTo>
                  <a:cubicBezTo>
                    <a:pt x="16" y="21"/>
                    <a:pt x="19" y="17"/>
                    <a:pt x="19" y="12"/>
                  </a:cubicBezTo>
                  <a:cubicBezTo>
                    <a:pt x="19" y="7"/>
                    <a:pt x="16" y="3"/>
                    <a:pt x="11" y="3"/>
                  </a:cubicBezTo>
                  <a:cubicBezTo>
                    <a:pt x="6" y="3"/>
                    <a:pt x="4" y="7"/>
                    <a:pt x="4" y="12"/>
                  </a:cubicBezTo>
                  <a:cubicBezTo>
                    <a:pt x="4" y="17"/>
                    <a:pt x="6" y="21"/>
                    <a:pt x="11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5"/>
            <p:cNvSpPr>
              <a:spLocks/>
            </p:cNvSpPr>
            <p:nvPr userDrawn="1"/>
          </p:nvSpPr>
          <p:spPr bwMode="auto">
            <a:xfrm>
              <a:off x="5401" y="3158"/>
              <a:ext cx="26" cy="23"/>
            </a:xfrm>
            <a:custGeom>
              <a:avLst/>
              <a:gdLst>
                <a:gd name="T0" fmla="*/ 0 w 26"/>
                <a:gd name="T1" fmla="*/ 0 h 23"/>
                <a:gd name="T2" fmla="*/ 6 w 26"/>
                <a:gd name="T3" fmla="*/ 0 h 23"/>
                <a:gd name="T4" fmla="*/ 14 w 26"/>
                <a:gd name="T5" fmla="*/ 19 h 23"/>
                <a:gd name="T6" fmla="*/ 21 w 26"/>
                <a:gd name="T7" fmla="*/ 0 h 23"/>
                <a:gd name="T8" fmla="*/ 26 w 26"/>
                <a:gd name="T9" fmla="*/ 0 h 23"/>
                <a:gd name="T10" fmla="*/ 26 w 26"/>
                <a:gd name="T11" fmla="*/ 23 h 23"/>
                <a:gd name="T12" fmla="*/ 23 w 26"/>
                <a:gd name="T13" fmla="*/ 23 h 23"/>
                <a:gd name="T14" fmla="*/ 23 w 26"/>
                <a:gd name="T15" fmla="*/ 3 h 23"/>
                <a:gd name="T16" fmla="*/ 23 w 26"/>
                <a:gd name="T17" fmla="*/ 3 h 23"/>
                <a:gd name="T18" fmla="*/ 15 w 26"/>
                <a:gd name="T19" fmla="*/ 23 h 23"/>
                <a:gd name="T20" fmla="*/ 12 w 26"/>
                <a:gd name="T21" fmla="*/ 23 h 23"/>
                <a:gd name="T22" fmla="*/ 4 w 26"/>
                <a:gd name="T23" fmla="*/ 3 h 23"/>
                <a:gd name="T24" fmla="*/ 3 w 26"/>
                <a:gd name="T25" fmla="*/ 3 h 23"/>
                <a:gd name="T26" fmla="*/ 3 w 26"/>
                <a:gd name="T27" fmla="*/ 23 h 23"/>
                <a:gd name="T28" fmla="*/ 0 w 26"/>
                <a:gd name="T29" fmla="*/ 23 h 23"/>
                <a:gd name="T30" fmla="*/ 0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0" y="0"/>
                  </a:moveTo>
                  <a:lnTo>
                    <a:pt x="6" y="0"/>
                  </a:lnTo>
                  <a:lnTo>
                    <a:pt x="14" y="19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"/>
            <p:cNvSpPr>
              <a:spLocks noEditPoints="1"/>
            </p:cNvSpPr>
            <p:nvPr userDrawn="1"/>
          </p:nvSpPr>
          <p:spPr bwMode="auto">
            <a:xfrm>
              <a:off x="5476" y="3158"/>
              <a:ext cx="15" cy="23"/>
            </a:xfrm>
            <a:custGeom>
              <a:avLst/>
              <a:gdLst>
                <a:gd name="T0" fmla="*/ 0 w 15"/>
                <a:gd name="T1" fmla="*/ 0 h 23"/>
                <a:gd name="T2" fmla="*/ 6 w 15"/>
                <a:gd name="T3" fmla="*/ 0 h 23"/>
                <a:gd name="T4" fmla="*/ 15 w 15"/>
                <a:gd name="T5" fmla="*/ 7 h 23"/>
                <a:gd name="T6" fmla="*/ 7 w 15"/>
                <a:gd name="T7" fmla="*/ 13 h 23"/>
                <a:gd name="T8" fmla="*/ 4 w 15"/>
                <a:gd name="T9" fmla="*/ 13 h 23"/>
                <a:gd name="T10" fmla="*/ 4 w 15"/>
                <a:gd name="T11" fmla="*/ 23 h 23"/>
                <a:gd name="T12" fmla="*/ 0 w 15"/>
                <a:gd name="T13" fmla="*/ 23 h 23"/>
                <a:gd name="T14" fmla="*/ 0 w 15"/>
                <a:gd name="T15" fmla="*/ 0 h 23"/>
                <a:gd name="T16" fmla="*/ 4 w 15"/>
                <a:gd name="T17" fmla="*/ 11 h 23"/>
                <a:gd name="T18" fmla="*/ 7 w 15"/>
                <a:gd name="T19" fmla="*/ 11 h 23"/>
                <a:gd name="T20" fmla="*/ 11 w 15"/>
                <a:gd name="T21" fmla="*/ 6 h 23"/>
                <a:gd name="T22" fmla="*/ 6 w 15"/>
                <a:gd name="T23" fmla="*/ 3 h 23"/>
                <a:gd name="T24" fmla="*/ 4 w 15"/>
                <a:gd name="T25" fmla="*/ 3 h 23"/>
                <a:gd name="T26" fmla="*/ 4 w 15"/>
                <a:gd name="T2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5" y="1"/>
                    <a:pt x="15" y="7"/>
                  </a:cubicBezTo>
                  <a:cubicBezTo>
                    <a:pt x="15" y="12"/>
                    <a:pt x="11" y="13"/>
                    <a:pt x="7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1" y="10"/>
                    <a:pt x="11" y="6"/>
                  </a:cubicBezTo>
                  <a:cubicBezTo>
                    <a:pt x="11" y="4"/>
                    <a:pt x="8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7"/>
            <p:cNvSpPr>
              <a:spLocks noEditPoints="1"/>
            </p:cNvSpPr>
            <p:nvPr userDrawn="1"/>
          </p:nvSpPr>
          <p:spPr bwMode="auto">
            <a:xfrm>
              <a:off x="5534" y="3158"/>
              <a:ext cx="24" cy="23"/>
            </a:xfrm>
            <a:custGeom>
              <a:avLst/>
              <a:gdLst>
                <a:gd name="T0" fmla="*/ 11 w 24"/>
                <a:gd name="T1" fmla="*/ 0 h 23"/>
                <a:gd name="T2" fmla="*/ 15 w 24"/>
                <a:gd name="T3" fmla="*/ 0 h 23"/>
                <a:gd name="T4" fmla="*/ 24 w 24"/>
                <a:gd name="T5" fmla="*/ 23 h 23"/>
                <a:gd name="T6" fmla="*/ 21 w 24"/>
                <a:gd name="T7" fmla="*/ 23 h 23"/>
                <a:gd name="T8" fmla="*/ 18 w 24"/>
                <a:gd name="T9" fmla="*/ 17 h 23"/>
                <a:gd name="T10" fmla="*/ 7 w 24"/>
                <a:gd name="T11" fmla="*/ 17 h 23"/>
                <a:gd name="T12" fmla="*/ 5 w 24"/>
                <a:gd name="T13" fmla="*/ 23 h 23"/>
                <a:gd name="T14" fmla="*/ 0 w 24"/>
                <a:gd name="T15" fmla="*/ 23 h 23"/>
                <a:gd name="T16" fmla="*/ 11 w 24"/>
                <a:gd name="T17" fmla="*/ 0 h 23"/>
                <a:gd name="T18" fmla="*/ 13 w 24"/>
                <a:gd name="T19" fmla="*/ 3 h 23"/>
                <a:gd name="T20" fmla="*/ 8 w 24"/>
                <a:gd name="T21" fmla="*/ 14 h 23"/>
                <a:gd name="T22" fmla="*/ 17 w 24"/>
                <a:gd name="T23" fmla="*/ 14 h 23"/>
                <a:gd name="T24" fmla="*/ 13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1" y="0"/>
                  </a:moveTo>
                  <a:lnTo>
                    <a:pt x="15" y="0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18" y="17"/>
                  </a:lnTo>
                  <a:lnTo>
                    <a:pt x="7" y="17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1" y="0"/>
                  </a:lnTo>
                  <a:close/>
                  <a:moveTo>
                    <a:pt x="13" y="3"/>
                  </a:moveTo>
                  <a:lnTo>
                    <a:pt x="8" y="14"/>
                  </a:lnTo>
                  <a:lnTo>
                    <a:pt x="17" y="14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8"/>
            <p:cNvSpPr>
              <a:spLocks/>
            </p:cNvSpPr>
            <p:nvPr userDrawn="1"/>
          </p:nvSpPr>
          <p:spPr bwMode="auto">
            <a:xfrm>
              <a:off x="5605" y="3158"/>
              <a:ext cx="18" cy="23"/>
            </a:xfrm>
            <a:custGeom>
              <a:avLst/>
              <a:gdLst>
                <a:gd name="T0" fmla="*/ 0 w 18"/>
                <a:gd name="T1" fmla="*/ 0 h 23"/>
                <a:gd name="T2" fmla="*/ 4 w 18"/>
                <a:gd name="T3" fmla="*/ 0 h 23"/>
                <a:gd name="T4" fmla="*/ 15 w 18"/>
                <a:gd name="T5" fmla="*/ 18 h 23"/>
                <a:gd name="T6" fmla="*/ 15 w 18"/>
                <a:gd name="T7" fmla="*/ 18 h 23"/>
                <a:gd name="T8" fmla="*/ 15 w 18"/>
                <a:gd name="T9" fmla="*/ 0 h 23"/>
                <a:gd name="T10" fmla="*/ 18 w 18"/>
                <a:gd name="T11" fmla="*/ 0 h 23"/>
                <a:gd name="T12" fmla="*/ 18 w 18"/>
                <a:gd name="T13" fmla="*/ 23 h 23"/>
                <a:gd name="T14" fmla="*/ 14 w 18"/>
                <a:gd name="T15" fmla="*/ 23 h 23"/>
                <a:gd name="T16" fmla="*/ 3 w 18"/>
                <a:gd name="T17" fmla="*/ 4 h 23"/>
                <a:gd name="T18" fmla="*/ 3 w 18"/>
                <a:gd name="T19" fmla="*/ 4 h 23"/>
                <a:gd name="T20" fmla="*/ 3 w 18"/>
                <a:gd name="T21" fmla="*/ 23 h 23"/>
                <a:gd name="T22" fmla="*/ 0 w 18"/>
                <a:gd name="T23" fmla="*/ 23 h 23"/>
                <a:gd name="T24" fmla="*/ 0 w 1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3">
                  <a:moveTo>
                    <a:pt x="0" y="0"/>
                  </a:moveTo>
                  <a:lnTo>
                    <a:pt x="4" y="0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23"/>
                  </a:lnTo>
                  <a:lnTo>
                    <a:pt x="14" y="23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"/>
            <p:cNvSpPr>
              <a:spLocks/>
            </p:cNvSpPr>
            <p:nvPr userDrawn="1"/>
          </p:nvSpPr>
          <p:spPr bwMode="auto">
            <a:xfrm>
              <a:off x="5671" y="3158"/>
              <a:ext cx="21" cy="23"/>
            </a:xfrm>
            <a:custGeom>
              <a:avLst/>
              <a:gdLst>
                <a:gd name="T0" fmla="*/ 8 w 21"/>
                <a:gd name="T1" fmla="*/ 13 h 23"/>
                <a:gd name="T2" fmla="*/ 0 w 21"/>
                <a:gd name="T3" fmla="*/ 0 h 23"/>
                <a:gd name="T4" fmla="*/ 3 w 21"/>
                <a:gd name="T5" fmla="*/ 0 h 23"/>
                <a:gd name="T6" fmla="*/ 10 w 21"/>
                <a:gd name="T7" fmla="*/ 10 h 23"/>
                <a:gd name="T8" fmla="*/ 17 w 21"/>
                <a:gd name="T9" fmla="*/ 0 h 23"/>
                <a:gd name="T10" fmla="*/ 21 w 21"/>
                <a:gd name="T11" fmla="*/ 0 h 23"/>
                <a:gd name="T12" fmla="*/ 12 w 21"/>
                <a:gd name="T13" fmla="*/ 13 h 23"/>
                <a:gd name="T14" fmla="*/ 12 w 21"/>
                <a:gd name="T15" fmla="*/ 23 h 23"/>
                <a:gd name="T16" fmla="*/ 8 w 21"/>
                <a:gd name="T17" fmla="*/ 23 h 23"/>
                <a:gd name="T18" fmla="*/ 8 w 21"/>
                <a:gd name="T1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3">
                  <a:moveTo>
                    <a:pt x="8" y="1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1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12" y="13"/>
                  </a:lnTo>
                  <a:lnTo>
                    <a:pt x="12" y="23"/>
                  </a:lnTo>
                  <a:lnTo>
                    <a:pt x="8" y="23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/>
          <p:cNvSpPr txBox="1"/>
          <p:nvPr userDrawn="1"/>
        </p:nvSpPr>
        <p:spPr bwMode="auto">
          <a:xfrm>
            <a:off x="347133" y="4826000"/>
            <a:ext cx="947720" cy="2333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000" dirty="0" smtClean="0">
                <a:solidFill>
                  <a:srgbClr val="105385"/>
                </a:solidFill>
                <a:latin typeface="+mn-lt"/>
              </a:rPr>
              <a:t>V1.0_141217</a:t>
            </a:r>
          </a:p>
        </p:txBody>
      </p:sp>
    </p:spTree>
    <p:extLst>
      <p:ext uri="{BB962C8B-B14F-4D97-AF65-F5344CB8AC3E}">
        <p14:creationId xmlns:p14="http://schemas.microsoft.com/office/powerpoint/2010/main" xmlns="" val="85874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6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4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2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2" fill="hold" grpId="3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" dur="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8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xit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4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9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0" dur="8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2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2" presetClass="exit" presetSubtype="4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" dur="5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7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7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6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2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6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xit" presetSubtype="4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0" dur="7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6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xit" presetSubtype="8" fill="hold" grpId="3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4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4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4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8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2" presetClass="entr" presetSubtype="1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9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xit" presetSubtype="4" fill="hold" grpId="1" nodeType="withEffect">
                                  <p:stCondLst>
                                    <p:cond delay="29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2" dur="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ntr" presetSubtype="1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xit" presetSubtype="1" fill="hold" grpId="1" nodeType="withEffect">
                                  <p:stCondLst>
                                    <p:cond delay="25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8" dur="6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6550"/>
                            </p:stCondLst>
                            <p:childTnLst>
                              <p:par>
                                <p:cTn id="2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0" grpId="0" animBg="1"/>
      <p:bldP spid="7" grpId="0" animBg="1"/>
      <p:bldP spid="30" grpId="0" animBg="1"/>
      <p:bldP spid="71" grpId="0" animBg="1"/>
      <p:bldP spid="71" grpId="1" animBg="1"/>
      <p:bldP spid="173" grpId="0" animBg="1"/>
      <p:bldP spid="173" grpId="1" animBg="1"/>
      <p:bldP spid="67" grpId="0" animBg="1"/>
      <p:bldP spid="67" grpId="1" animBg="1"/>
      <p:bldP spid="172" grpId="0" animBg="1"/>
      <p:bldP spid="172" grpId="1" animBg="1"/>
      <p:bldP spid="62" grpId="0" animBg="1"/>
      <p:bldP spid="62" grpId="1" animBg="1"/>
      <p:bldP spid="63" grpId="0" animBg="1"/>
      <p:bldP spid="63" grpId="1" animBg="1"/>
      <p:bldP spid="53" grpId="0" animBg="1"/>
      <p:bldP spid="53" grpId="1" animBg="1"/>
      <p:bldP spid="45" grpId="0" animBg="1"/>
      <p:bldP spid="45" grpId="1" animBg="1"/>
      <p:bldP spid="54" grpId="0" animBg="1"/>
      <p:bldP spid="54" grpId="1" animBg="1"/>
      <p:bldP spid="54" grpId="2" animBg="1"/>
      <p:bldP spid="54" grpId="3" animBg="1"/>
      <p:bldP spid="141" grpId="0" animBg="1"/>
      <p:bldP spid="35" grpId="0" animBg="1"/>
      <p:bldP spid="143" grpId="0" animBg="1"/>
      <p:bldP spid="142" grpId="0" animBg="1"/>
      <p:bldP spid="33" grpId="0" animBg="1"/>
      <p:bldP spid="14" grpId="0" animBg="1"/>
      <p:bldP spid="55" grpId="0" animBg="1"/>
      <p:bldP spid="55" grpId="1" animBg="1"/>
      <p:bldP spid="162" grpId="0" animBg="1"/>
      <p:bldP spid="162" grpId="1" animBg="1"/>
      <p:bldP spid="167" grpId="0" animBg="1"/>
      <p:bldP spid="167" grpId="1" animBg="1"/>
      <p:bldP spid="88" grpId="0" animBg="1"/>
      <p:bldP spid="88" grpId="1" animBg="1"/>
      <p:bldP spid="154" grpId="0" animBg="1"/>
      <p:bldP spid="154" grpId="1" animBg="1"/>
      <p:bldP spid="145" grpId="0" animBg="1"/>
      <p:bldP spid="145" grpId="1" animBg="1"/>
      <p:bldP spid="254" grpId="0" animBg="1"/>
      <p:bldP spid="254" grpId="1" animBg="1"/>
      <p:bldP spid="146" grpId="0" animBg="1"/>
      <p:bldP spid="146" grpId="1" animBg="1"/>
      <p:bldP spid="147" grpId="0" animBg="1"/>
      <p:bldP spid="147" grpId="1" animBg="1"/>
      <p:bldP spid="169" grpId="0" animBg="1"/>
      <p:bldP spid="169" grpId="1" animBg="1"/>
      <p:bldP spid="155" grpId="0" animBg="1"/>
      <p:bldP spid="155" grpId="1" animBg="1"/>
      <p:bldP spid="148" grpId="0" animBg="1"/>
      <p:bldP spid="148" grpId="1" animBg="1"/>
      <p:bldP spid="170" grpId="0" animBg="1"/>
      <p:bldP spid="170" grpId="1" animBg="1"/>
      <p:bldP spid="170" grpId="2" animBg="1"/>
      <p:bldP spid="170" grpId="3" animBg="1"/>
      <p:bldP spid="165" grpId="0" animBg="1"/>
      <p:bldP spid="165" grpId="1" animBg="1"/>
      <p:bldP spid="165" grpId="2" animBg="1"/>
      <p:bldP spid="165" grpId="3" animBg="1"/>
      <p:bldP spid="18" grpId="0" animBg="1"/>
      <p:bldP spid="171" grpId="0" animBg="1"/>
      <p:bldP spid="174" grpId="0" animBg="1"/>
      <p:bldP spid="175" grpId="0" animBg="1"/>
      <p:bldP spid="175" grpId="1" animBg="1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Verdana" pitchFamily="34" charset="0"/>
                <a:cs typeface="Verdana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pagetk\Desktop\Engineering-&amp;-Tech-Services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11988" y="4822825"/>
            <a:ext cx="1774825" cy="14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/>
          <p:nvPr userDrawn="1"/>
        </p:nvSpPr>
        <p:spPr>
          <a:xfrm>
            <a:off x="357188" y="303213"/>
            <a:ext cx="8429625" cy="3937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486" tIns="31742" rIns="63486" bIns="31742" anchor="ctr"/>
          <a:lstStyle/>
          <a:p>
            <a:pPr algn="ctr" defTabSz="81622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7" name="Straight Connector 17"/>
          <p:cNvCxnSpPr/>
          <p:nvPr userDrawn="1"/>
        </p:nvCxnSpPr>
        <p:spPr>
          <a:xfrm>
            <a:off x="357188" y="4706938"/>
            <a:ext cx="84296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357188" y="303568"/>
            <a:ext cx="8429625" cy="393326"/>
          </a:xfrm>
          <a:prstGeom prst="rect">
            <a:avLst/>
          </a:prstGeom>
        </p:spPr>
        <p:txBody>
          <a:bodyPr lIns="63499" tIns="31749" rIns="63499" bIns="31749" anchor="ctr"/>
          <a:lstStyle>
            <a:lvl1pPr marL="63499"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714875" y="738244"/>
            <a:ext cx="4071938" cy="3850565"/>
          </a:xfrm>
          <a:prstGeom prst="rect">
            <a:avLst/>
          </a:prstGeom>
        </p:spPr>
        <p:txBody>
          <a:bodyPr lIns="63486" tIns="31742" rIns="63486" bIns="31742"/>
          <a:lstStyle>
            <a:lvl1pPr marL="285750" indent="-285750">
              <a:spcBef>
                <a:spcPts val="500"/>
              </a:spcBef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85750" indent="-285750">
              <a:spcBef>
                <a:spcPts val="500"/>
              </a:spcBef>
              <a:defRPr sz="13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71500" indent="-285750">
              <a:spcBef>
                <a:spcPts val="5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857250" indent="-285750">
              <a:spcBef>
                <a:spcPts val="50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69988" indent="-317497">
              <a:spcBef>
                <a:spcPts val="556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57188" y="738244"/>
            <a:ext cx="4177665" cy="3884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8"/>
          </p:nvPr>
        </p:nvSpPr>
        <p:spPr>
          <a:xfrm>
            <a:off x="357188" y="4767263"/>
            <a:ext cx="2895600" cy="166687"/>
          </a:xfrm>
          <a:prstGeom prst="rect">
            <a:avLst/>
          </a:prstGeom>
        </p:spPr>
        <p:txBody>
          <a:bodyPr lIns="63486" tIns="31742" rIns="63486" bIns="31742"/>
          <a:lstStyle>
            <a:lvl1pPr algn="l">
              <a:defRPr sz="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新細明體" pitchFamily="18" charset="-120"/>
                <a:cs typeface="Arial" pitchFamily="34" charset="0"/>
              </a:defRPr>
            </a:lvl1pPr>
          </a:lstStyle>
          <a:p>
            <a:pPr>
              <a:defRPr/>
            </a:pPr>
            <a:fld id="{B5027774-BAAF-4B6F-A537-E8D5E5191EA5}" type="slidenum">
              <a:rPr lang="en-US"/>
              <a:pPr>
                <a:defRPr/>
              </a:pPr>
              <a:t>‹#›</a:t>
            </a:fld>
            <a:r>
              <a:rPr lang="en-US" dirty="0"/>
              <a:t> | </a:t>
            </a:r>
            <a:r>
              <a:rPr lang="en-US" i="1" dirty="0"/>
              <a:t>Confidential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/>
          <p:cNvGrpSpPr/>
          <p:nvPr userDrawn="1"/>
        </p:nvGrpSpPr>
        <p:grpSpPr>
          <a:xfrm>
            <a:off x="-70993" y="-2222500"/>
            <a:ext cx="9214993" cy="7366000"/>
            <a:chOff x="-70993" y="-2222500"/>
            <a:chExt cx="9214993" cy="7366000"/>
          </a:xfrm>
        </p:grpSpPr>
        <p:sp>
          <p:nvSpPr>
            <p:cNvPr id="188" name="Right Triangle 187"/>
            <p:cNvSpPr/>
            <p:nvPr userDrawn="1"/>
          </p:nvSpPr>
          <p:spPr bwMode="auto">
            <a:xfrm flipH="1">
              <a:off x="-70993" y="-2222500"/>
              <a:ext cx="9214992" cy="2222500"/>
            </a:xfrm>
            <a:prstGeom prst="rtTriangle">
              <a:avLst/>
            </a:prstGeom>
            <a:solidFill>
              <a:srgbClr val="10538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dirty="0" smtClean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89" name="Rectangle 188"/>
            <p:cNvSpPr/>
            <p:nvPr userDrawn="1"/>
          </p:nvSpPr>
          <p:spPr bwMode="auto">
            <a:xfrm>
              <a:off x="0" y="0"/>
              <a:ext cx="9144000" cy="5143500"/>
            </a:xfrm>
            <a:prstGeom prst="rect">
              <a:avLst/>
            </a:prstGeom>
            <a:solidFill>
              <a:srgbClr val="10538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dirty="0" smtClean="0">
                <a:solidFill>
                  <a:schemeClr val="accent2"/>
                </a:solidFill>
                <a:latin typeface="+mn-lt"/>
              </a:endParaRPr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8F8F8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lvl="0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compositeMap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shadow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mapdot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maplines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0" name="printGroup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95" name="compositeMap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00" name="Group4-oval2"/>
            <p:cNvSpPr/>
            <p:nvPr userDrawn="1"/>
          </p:nvSpPr>
          <p:spPr bwMode="auto">
            <a:xfrm>
              <a:off x="4035636" y="2596301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1" name="Group1-oval1"/>
            <p:cNvSpPr/>
            <p:nvPr userDrawn="1"/>
          </p:nvSpPr>
          <p:spPr bwMode="auto">
            <a:xfrm>
              <a:off x="3380612" y="2466589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2" name="Group2-oval2"/>
            <p:cNvSpPr/>
            <p:nvPr userDrawn="1"/>
          </p:nvSpPr>
          <p:spPr bwMode="auto">
            <a:xfrm>
              <a:off x="4397900" y="3053501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3" name="Group13-oval1"/>
            <p:cNvSpPr/>
            <p:nvPr userDrawn="1"/>
          </p:nvSpPr>
          <p:spPr bwMode="auto">
            <a:xfrm>
              <a:off x="5413748" y="2174733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4" name="Group5-oval2"/>
            <p:cNvSpPr/>
            <p:nvPr userDrawn="1"/>
          </p:nvSpPr>
          <p:spPr bwMode="auto">
            <a:xfrm>
              <a:off x="5780164" y="2239581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5" name="Group4-oval1"/>
            <p:cNvSpPr/>
            <p:nvPr userDrawn="1"/>
          </p:nvSpPr>
          <p:spPr bwMode="auto">
            <a:xfrm>
              <a:off x="5592084" y="2353069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6" name="Group8-1"/>
            <p:cNvSpPr/>
            <p:nvPr userDrawn="1"/>
          </p:nvSpPr>
          <p:spPr bwMode="auto">
            <a:xfrm>
              <a:off x="5734756" y="2028797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7" name="Group8-oval2"/>
            <p:cNvSpPr/>
            <p:nvPr userDrawn="1"/>
          </p:nvSpPr>
          <p:spPr bwMode="auto">
            <a:xfrm>
              <a:off x="5507764" y="2113101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8" name="Group11-oval1"/>
            <p:cNvSpPr/>
            <p:nvPr userDrawn="1"/>
          </p:nvSpPr>
          <p:spPr bwMode="auto">
            <a:xfrm>
              <a:off x="7255556" y="2596253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9" name="Group5-oval1"/>
            <p:cNvSpPr/>
            <p:nvPr userDrawn="1"/>
          </p:nvSpPr>
          <p:spPr bwMode="auto">
            <a:xfrm>
              <a:off x="7845716" y="2388717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0" name="Group11-oval2"/>
            <p:cNvSpPr/>
            <p:nvPr userDrawn="1"/>
          </p:nvSpPr>
          <p:spPr bwMode="auto">
            <a:xfrm>
              <a:off x="6688084" y="2787565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1" name="Group10-oval1"/>
            <p:cNvSpPr/>
            <p:nvPr userDrawn="1"/>
          </p:nvSpPr>
          <p:spPr bwMode="auto">
            <a:xfrm>
              <a:off x="7174484" y="2991853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2" name="Group5-midpoint"/>
            <p:cNvSpPr/>
            <p:nvPr userDrawn="1"/>
          </p:nvSpPr>
          <p:spPr bwMode="auto">
            <a:xfrm>
              <a:off x="7210148" y="3027517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3" name="Group10-oval2"/>
            <p:cNvSpPr/>
            <p:nvPr userDrawn="1"/>
          </p:nvSpPr>
          <p:spPr bwMode="auto">
            <a:xfrm>
              <a:off x="7255540" y="3092365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4" name="Group6-oval1"/>
            <p:cNvSpPr/>
            <p:nvPr userDrawn="1"/>
          </p:nvSpPr>
          <p:spPr bwMode="auto">
            <a:xfrm>
              <a:off x="7281476" y="2884829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5" name="Group2oval1"/>
            <p:cNvSpPr/>
            <p:nvPr userDrawn="1"/>
          </p:nvSpPr>
          <p:spPr bwMode="auto">
            <a:xfrm>
              <a:off x="7518180" y="2382205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7" name="Group6-oval2"/>
            <p:cNvSpPr/>
            <p:nvPr userDrawn="1"/>
          </p:nvSpPr>
          <p:spPr bwMode="auto">
            <a:xfrm>
              <a:off x="7544116" y="2670797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8" name="Group7-oval1"/>
            <p:cNvSpPr/>
            <p:nvPr userDrawn="1"/>
          </p:nvSpPr>
          <p:spPr bwMode="auto">
            <a:xfrm>
              <a:off x="4165252" y="2297885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9" name="Group3-oval1"/>
            <p:cNvSpPr/>
            <p:nvPr userDrawn="1"/>
          </p:nvSpPr>
          <p:spPr bwMode="auto">
            <a:xfrm>
              <a:off x="4197668" y="2709693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0" name="Group3-oval2"/>
            <p:cNvSpPr/>
            <p:nvPr userDrawn="1"/>
          </p:nvSpPr>
          <p:spPr bwMode="auto">
            <a:xfrm>
              <a:off x="5387716" y="2100061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1" name="Group7-oval2"/>
            <p:cNvSpPr/>
            <p:nvPr userDrawn="1"/>
          </p:nvSpPr>
          <p:spPr bwMode="auto">
            <a:xfrm>
              <a:off x="5462290" y="2174637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2" name="Group9-oval2"/>
            <p:cNvSpPr/>
            <p:nvPr userDrawn="1"/>
          </p:nvSpPr>
          <p:spPr bwMode="auto">
            <a:xfrm>
              <a:off x="5614692" y="2151933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49" name="Group13-Oval2"/>
            <p:cNvSpPr/>
            <p:nvPr userDrawn="1"/>
          </p:nvSpPr>
          <p:spPr bwMode="auto">
            <a:xfrm>
              <a:off x="7531156" y="2570285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50" name="Group9-oval1"/>
            <p:cNvSpPr/>
            <p:nvPr userDrawn="1"/>
          </p:nvSpPr>
          <p:spPr bwMode="auto">
            <a:xfrm>
              <a:off x="7576500" y="2566989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51" name="Group1-oval2"/>
            <p:cNvSpPr/>
            <p:nvPr userDrawn="1"/>
          </p:nvSpPr>
          <p:spPr bwMode="auto">
            <a:xfrm>
              <a:off x="3986900" y="2236269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52" name="Group12-oval1"/>
            <p:cNvSpPr/>
            <p:nvPr userDrawn="1"/>
          </p:nvSpPr>
          <p:spPr bwMode="auto">
            <a:xfrm>
              <a:off x="3610740" y="2589709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53" name="Group12-oval2"/>
            <p:cNvSpPr/>
            <p:nvPr userDrawn="1"/>
          </p:nvSpPr>
          <p:spPr bwMode="auto">
            <a:xfrm>
              <a:off x="3659476" y="2755181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0" name="Isosceles Triangle 129"/>
          <p:cNvSpPr/>
          <p:nvPr userDrawn="1"/>
        </p:nvSpPr>
        <p:spPr bwMode="auto">
          <a:xfrm>
            <a:off x="6376924" y="4479544"/>
            <a:ext cx="2779776" cy="676656"/>
          </a:xfrm>
          <a:prstGeom prst="triangle">
            <a:avLst>
              <a:gd name="adj" fmla="val 100000"/>
            </a:avLst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lvl="0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Isosceles Triangle 6"/>
          <p:cNvSpPr/>
          <p:nvPr userDrawn="1"/>
        </p:nvSpPr>
        <p:spPr bwMode="auto">
          <a:xfrm>
            <a:off x="6724396" y="4561840"/>
            <a:ext cx="2432304" cy="594360"/>
          </a:xfrm>
          <a:prstGeom prst="triangle">
            <a:avLst>
              <a:gd name="adj" fmla="val 100000"/>
            </a:avLst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Group4-oval2"/>
          <p:cNvSpPr/>
          <p:nvPr userDrawn="1"/>
        </p:nvSpPr>
        <p:spPr bwMode="auto">
          <a:xfrm>
            <a:off x="4035636" y="25963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Group1-oval1"/>
          <p:cNvSpPr/>
          <p:nvPr userDrawn="1"/>
        </p:nvSpPr>
        <p:spPr bwMode="auto">
          <a:xfrm>
            <a:off x="3380612" y="246658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Group2-oval2"/>
          <p:cNvSpPr/>
          <p:nvPr userDrawn="1"/>
        </p:nvSpPr>
        <p:spPr bwMode="auto">
          <a:xfrm>
            <a:off x="4397900" y="30535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Group13-oval1"/>
          <p:cNvSpPr/>
          <p:nvPr userDrawn="1"/>
        </p:nvSpPr>
        <p:spPr bwMode="auto">
          <a:xfrm>
            <a:off x="5413748" y="217473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Group5-oval2"/>
          <p:cNvSpPr/>
          <p:nvPr userDrawn="1"/>
        </p:nvSpPr>
        <p:spPr bwMode="auto">
          <a:xfrm>
            <a:off x="5780164" y="223958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Group4-oval1"/>
          <p:cNvSpPr/>
          <p:nvPr userDrawn="1"/>
        </p:nvSpPr>
        <p:spPr bwMode="auto">
          <a:xfrm>
            <a:off x="5592084" y="235306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Group8-1"/>
          <p:cNvSpPr/>
          <p:nvPr userDrawn="1"/>
        </p:nvSpPr>
        <p:spPr bwMode="auto">
          <a:xfrm>
            <a:off x="5734756" y="2028797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Group8-oval2"/>
          <p:cNvSpPr/>
          <p:nvPr userDrawn="1"/>
        </p:nvSpPr>
        <p:spPr bwMode="auto">
          <a:xfrm>
            <a:off x="5507764" y="21131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Group11-oval1"/>
          <p:cNvSpPr/>
          <p:nvPr userDrawn="1"/>
        </p:nvSpPr>
        <p:spPr bwMode="auto">
          <a:xfrm>
            <a:off x="7255556" y="259625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Group5-oval1"/>
          <p:cNvSpPr/>
          <p:nvPr userDrawn="1"/>
        </p:nvSpPr>
        <p:spPr bwMode="auto">
          <a:xfrm>
            <a:off x="7845716" y="2388717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Group11-oval2"/>
          <p:cNvSpPr/>
          <p:nvPr userDrawn="1"/>
        </p:nvSpPr>
        <p:spPr bwMode="auto">
          <a:xfrm>
            <a:off x="6688084" y="2787565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8" name="Group6-connector"/>
          <p:cNvSpPr>
            <a:spLocks noChangeShapeType="1"/>
          </p:cNvSpPr>
          <p:nvPr userDrawn="1"/>
        </p:nvSpPr>
        <p:spPr bwMode="auto">
          <a:xfrm flipH="1">
            <a:off x="7299960" y="2693670"/>
            <a:ext cx="266700" cy="209550"/>
          </a:xfrm>
          <a:prstGeom prst="line">
            <a:avLst/>
          </a:prstGeom>
          <a:noFill/>
          <a:ln w="9525" cap="flat">
            <a:solidFill>
              <a:srgbClr val="00895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Group10-oval1"/>
          <p:cNvSpPr/>
          <p:nvPr userDrawn="1"/>
        </p:nvSpPr>
        <p:spPr bwMode="auto">
          <a:xfrm>
            <a:off x="7174484" y="299185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Group5-midpoint"/>
          <p:cNvSpPr/>
          <p:nvPr userDrawn="1"/>
        </p:nvSpPr>
        <p:spPr bwMode="auto">
          <a:xfrm>
            <a:off x="7210148" y="302751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" name="Group10-oval2"/>
          <p:cNvSpPr/>
          <p:nvPr userDrawn="1"/>
        </p:nvSpPr>
        <p:spPr bwMode="auto">
          <a:xfrm>
            <a:off x="7255540" y="3092365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Group6-oval1"/>
          <p:cNvSpPr/>
          <p:nvPr userDrawn="1"/>
        </p:nvSpPr>
        <p:spPr bwMode="auto">
          <a:xfrm>
            <a:off x="7281476" y="288482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Group2oval1"/>
          <p:cNvSpPr/>
          <p:nvPr userDrawn="1"/>
        </p:nvSpPr>
        <p:spPr bwMode="auto">
          <a:xfrm>
            <a:off x="7518180" y="2382205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5" name="Group10-connector"/>
          <p:cNvSpPr>
            <a:spLocks noChangeShapeType="1"/>
          </p:cNvSpPr>
          <p:nvPr userDrawn="1"/>
        </p:nvSpPr>
        <p:spPr bwMode="auto">
          <a:xfrm>
            <a:off x="7195893" y="3009372"/>
            <a:ext cx="85021" cy="107208"/>
          </a:xfrm>
          <a:prstGeom prst="line">
            <a:avLst/>
          </a:prstGeom>
          <a:noFill/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Group6-oval2"/>
          <p:cNvSpPr/>
          <p:nvPr userDrawn="1"/>
        </p:nvSpPr>
        <p:spPr bwMode="auto">
          <a:xfrm>
            <a:off x="7544116" y="267079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Group7-oval1"/>
          <p:cNvSpPr/>
          <p:nvPr userDrawn="1"/>
        </p:nvSpPr>
        <p:spPr bwMode="auto">
          <a:xfrm>
            <a:off x="4165252" y="2297885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Group3-oval1"/>
          <p:cNvSpPr/>
          <p:nvPr userDrawn="1"/>
        </p:nvSpPr>
        <p:spPr bwMode="auto">
          <a:xfrm>
            <a:off x="4197668" y="2709693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Group3-oval2"/>
          <p:cNvSpPr/>
          <p:nvPr userDrawn="1"/>
        </p:nvSpPr>
        <p:spPr bwMode="auto">
          <a:xfrm>
            <a:off x="5387716" y="2100061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Group7-oval2"/>
          <p:cNvSpPr/>
          <p:nvPr userDrawn="1"/>
        </p:nvSpPr>
        <p:spPr bwMode="auto">
          <a:xfrm>
            <a:off x="5462290" y="2174637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Group9-oval2"/>
          <p:cNvSpPr/>
          <p:nvPr userDrawn="1"/>
        </p:nvSpPr>
        <p:spPr bwMode="auto">
          <a:xfrm>
            <a:off x="5614692" y="2151933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Group4-echo2"/>
          <p:cNvSpPr/>
          <p:nvPr userDrawn="1"/>
        </p:nvSpPr>
        <p:spPr bwMode="auto">
          <a:xfrm>
            <a:off x="3966738" y="252237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Group3-echo1"/>
          <p:cNvSpPr/>
          <p:nvPr userDrawn="1"/>
        </p:nvSpPr>
        <p:spPr bwMode="auto">
          <a:xfrm>
            <a:off x="4128564" y="264178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7" name="Group2-echo2"/>
          <p:cNvSpPr/>
          <p:nvPr userDrawn="1"/>
        </p:nvSpPr>
        <p:spPr bwMode="auto">
          <a:xfrm>
            <a:off x="4326030" y="2982719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8" name="Group5-echol2"/>
          <p:cNvSpPr/>
          <p:nvPr userDrawn="1"/>
        </p:nvSpPr>
        <p:spPr bwMode="auto">
          <a:xfrm>
            <a:off x="5710695" y="217358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9" name="Group12-echo1"/>
          <p:cNvSpPr/>
          <p:nvPr userDrawn="1"/>
        </p:nvSpPr>
        <p:spPr bwMode="auto">
          <a:xfrm>
            <a:off x="3539389" y="251923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0" name="Group11-echo2"/>
          <p:cNvSpPr/>
          <p:nvPr userDrawn="1"/>
        </p:nvSpPr>
        <p:spPr bwMode="auto">
          <a:xfrm>
            <a:off x="6618813" y="271405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" name="Group8-echo1"/>
          <p:cNvSpPr/>
          <p:nvPr userDrawn="1"/>
        </p:nvSpPr>
        <p:spPr bwMode="auto">
          <a:xfrm>
            <a:off x="5668276" y="1956767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2" name="Group10-echo1"/>
          <p:cNvSpPr/>
          <p:nvPr userDrawn="1"/>
        </p:nvSpPr>
        <p:spPr bwMode="auto">
          <a:xfrm>
            <a:off x="7102720" y="2919872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3" name="Group2-echo1"/>
          <p:cNvSpPr/>
          <p:nvPr userDrawn="1"/>
        </p:nvSpPr>
        <p:spPr bwMode="auto">
          <a:xfrm>
            <a:off x="7448369" y="2313415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9" name="Group3-connector"/>
          <p:cNvSpPr>
            <a:spLocks noChangeShapeType="1"/>
          </p:cNvSpPr>
          <p:nvPr userDrawn="1"/>
        </p:nvSpPr>
        <p:spPr bwMode="auto">
          <a:xfrm flipV="1">
            <a:off x="4215008" y="2123162"/>
            <a:ext cx="1196236" cy="607761"/>
          </a:xfrm>
          <a:prstGeom prst="line">
            <a:avLst/>
          </a:pr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Group1-echo1"/>
          <p:cNvSpPr/>
          <p:nvPr userDrawn="1"/>
        </p:nvSpPr>
        <p:spPr bwMode="auto">
          <a:xfrm>
            <a:off x="3306860" y="239511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6" name="Group4-echo1"/>
          <p:cNvSpPr/>
          <p:nvPr userDrawn="1"/>
        </p:nvSpPr>
        <p:spPr bwMode="auto">
          <a:xfrm>
            <a:off x="5519016" y="228356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7" name="Group1-echo2"/>
          <p:cNvSpPr/>
          <p:nvPr userDrawn="1"/>
        </p:nvSpPr>
        <p:spPr bwMode="auto">
          <a:xfrm>
            <a:off x="3914892" y="2168869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8" name="Group11-echo1"/>
          <p:cNvSpPr/>
          <p:nvPr userDrawn="1"/>
        </p:nvSpPr>
        <p:spPr bwMode="auto">
          <a:xfrm>
            <a:off x="7182850" y="252866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9" name="Group10-echo2"/>
          <p:cNvSpPr/>
          <p:nvPr userDrawn="1"/>
        </p:nvSpPr>
        <p:spPr bwMode="auto">
          <a:xfrm>
            <a:off x="7184421" y="3025137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0" name="Group7-echo2"/>
          <p:cNvSpPr/>
          <p:nvPr userDrawn="1"/>
        </p:nvSpPr>
        <p:spPr bwMode="auto">
          <a:xfrm>
            <a:off x="5394899" y="2102882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1" name="Group7-echo1"/>
          <p:cNvSpPr/>
          <p:nvPr userDrawn="1"/>
        </p:nvSpPr>
        <p:spPr bwMode="auto">
          <a:xfrm>
            <a:off x="4095607" y="2227002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3" name="Group13-echo2"/>
          <p:cNvSpPr/>
          <p:nvPr userDrawn="1"/>
        </p:nvSpPr>
        <p:spPr bwMode="auto">
          <a:xfrm>
            <a:off x="7464117" y="2498809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4" name="Group5-echo1"/>
          <p:cNvSpPr/>
          <p:nvPr userDrawn="1"/>
        </p:nvSpPr>
        <p:spPr bwMode="auto">
          <a:xfrm>
            <a:off x="7772059" y="2321271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5" name="Group9-echo2"/>
          <p:cNvSpPr/>
          <p:nvPr userDrawn="1"/>
        </p:nvSpPr>
        <p:spPr bwMode="auto">
          <a:xfrm>
            <a:off x="5544190" y="208246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6" name="Group6-echo1"/>
          <p:cNvSpPr/>
          <p:nvPr userDrawn="1"/>
        </p:nvSpPr>
        <p:spPr bwMode="auto">
          <a:xfrm>
            <a:off x="7209592" y="2809896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7" name="Group6-echo2"/>
          <p:cNvSpPr/>
          <p:nvPr userDrawn="1"/>
        </p:nvSpPr>
        <p:spPr bwMode="auto">
          <a:xfrm>
            <a:off x="7470401" y="260408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8" name="Group3-echo2"/>
          <p:cNvSpPr/>
          <p:nvPr userDrawn="1"/>
        </p:nvSpPr>
        <p:spPr bwMode="auto">
          <a:xfrm>
            <a:off x="5317948" y="2035329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9" name="Group12-echo2"/>
          <p:cNvSpPr/>
          <p:nvPr userDrawn="1"/>
        </p:nvSpPr>
        <p:spPr bwMode="auto">
          <a:xfrm>
            <a:off x="3590274" y="268338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0" name="Group8-echo2"/>
          <p:cNvSpPr/>
          <p:nvPr userDrawn="1"/>
        </p:nvSpPr>
        <p:spPr bwMode="auto">
          <a:xfrm>
            <a:off x="5434741" y="204102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1" name="Group5-midpointecho"/>
          <p:cNvSpPr/>
          <p:nvPr userDrawn="1"/>
        </p:nvSpPr>
        <p:spPr bwMode="auto">
          <a:xfrm>
            <a:off x="7142475" y="296254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7" name="Group7-connector"/>
          <p:cNvSpPr>
            <a:spLocks/>
          </p:cNvSpPr>
          <p:nvPr userDrawn="1"/>
        </p:nvSpPr>
        <p:spPr bwMode="auto">
          <a:xfrm rot="10800000" flipH="1">
            <a:off x="4199350" y="1658423"/>
            <a:ext cx="1291852" cy="648561"/>
          </a:xfrm>
          <a:custGeom>
            <a:avLst/>
            <a:gdLst>
              <a:gd name="T0" fmla="*/ 0 w 2739"/>
              <a:gd name="T1" fmla="*/ 1009 h 1199"/>
              <a:gd name="T2" fmla="*/ 109 w 2739"/>
              <a:gd name="T3" fmla="*/ 901 h 1199"/>
              <a:gd name="T4" fmla="*/ 157 w 2739"/>
              <a:gd name="T5" fmla="*/ 854 h 1199"/>
              <a:gd name="T6" fmla="*/ 160 w 2739"/>
              <a:gd name="T7" fmla="*/ 850 h 1199"/>
              <a:gd name="T8" fmla="*/ 274 w 2739"/>
              <a:gd name="T9" fmla="*/ 850 h 1199"/>
              <a:gd name="T10" fmla="*/ 279 w 2739"/>
              <a:gd name="T11" fmla="*/ 855 h 1199"/>
              <a:gd name="T12" fmla="*/ 305 w 2739"/>
              <a:gd name="T13" fmla="*/ 881 h 1199"/>
              <a:gd name="T14" fmla="*/ 324 w 2739"/>
              <a:gd name="T15" fmla="*/ 900 h 1199"/>
              <a:gd name="T16" fmla="*/ 405 w 2739"/>
              <a:gd name="T17" fmla="*/ 983 h 1199"/>
              <a:gd name="T18" fmla="*/ 518 w 2739"/>
              <a:gd name="T19" fmla="*/ 1095 h 1199"/>
              <a:gd name="T20" fmla="*/ 588 w 2739"/>
              <a:gd name="T21" fmla="*/ 1166 h 1199"/>
              <a:gd name="T22" fmla="*/ 590 w 2739"/>
              <a:gd name="T23" fmla="*/ 1168 h 1199"/>
              <a:gd name="T24" fmla="*/ 705 w 2739"/>
              <a:gd name="T25" fmla="*/ 1168 h 1199"/>
              <a:gd name="T26" fmla="*/ 706 w 2739"/>
              <a:gd name="T27" fmla="*/ 1167 h 1199"/>
              <a:gd name="T28" fmla="*/ 743 w 2739"/>
              <a:gd name="T29" fmla="*/ 1129 h 1199"/>
              <a:gd name="T30" fmla="*/ 971 w 2739"/>
              <a:gd name="T31" fmla="*/ 901 h 1199"/>
              <a:gd name="T32" fmla="*/ 1019 w 2739"/>
              <a:gd name="T33" fmla="*/ 853 h 1199"/>
              <a:gd name="T34" fmla="*/ 1022 w 2739"/>
              <a:gd name="T35" fmla="*/ 850 h 1199"/>
              <a:gd name="T36" fmla="*/ 1137 w 2739"/>
              <a:gd name="T37" fmla="*/ 850 h 1199"/>
              <a:gd name="T38" fmla="*/ 1141 w 2739"/>
              <a:gd name="T39" fmla="*/ 854 h 1199"/>
              <a:gd name="T40" fmla="*/ 1167 w 2739"/>
              <a:gd name="T41" fmla="*/ 880 h 1199"/>
              <a:gd name="T42" fmla="*/ 1186 w 2739"/>
              <a:gd name="T43" fmla="*/ 900 h 1199"/>
              <a:gd name="T44" fmla="*/ 1382 w 2739"/>
              <a:gd name="T45" fmla="*/ 1097 h 1199"/>
              <a:gd name="T46" fmla="*/ 1446 w 2739"/>
              <a:gd name="T47" fmla="*/ 1161 h 1199"/>
              <a:gd name="T48" fmla="*/ 1453 w 2739"/>
              <a:gd name="T49" fmla="*/ 1167 h 1199"/>
              <a:gd name="T50" fmla="*/ 1567 w 2739"/>
              <a:gd name="T51" fmla="*/ 1167 h 1199"/>
              <a:gd name="T52" fmla="*/ 1569 w 2739"/>
              <a:gd name="T53" fmla="*/ 1165 h 1199"/>
              <a:gd name="T54" fmla="*/ 1710 w 2739"/>
              <a:gd name="T55" fmla="*/ 1028 h 1199"/>
              <a:gd name="T56" fmla="*/ 1782 w 2739"/>
              <a:gd name="T57" fmla="*/ 958 h 1199"/>
              <a:gd name="T58" fmla="*/ 1838 w 2739"/>
              <a:gd name="T59" fmla="*/ 901 h 1199"/>
              <a:gd name="T60" fmla="*/ 2739 w 2739"/>
              <a:gd name="T61" fmla="*/ 0 h 1199"/>
              <a:gd name="connsiteX0" fmla="*/ 0 w 10000"/>
              <a:gd name="connsiteY0" fmla="*/ 8415 h 9741"/>
              <a:gd name="connsiteX1" fmla="*/ 398 w 10000"/>
              <a:gd name="connsiteY1" fmla="*/ 7515 h 9741"/>
              <a:gd name="connsiteX2" fmla="*/ 573 w 10000"/>
              <a:gd name="connsiteY2" fmla="*/ 7123 h 9741"/>
              <a:gd name="connsiteX3" fmla="*/ 584 w 10000"/>
              <a:gd name="connsiteY3" fmla="*/ 7089 h 9741"/>
              <a:gd name="connsiteX4" fmla="*/ 1000 w 10000"/>
              <a:gd name="connsiteY4" fmla="*/ 7089 h 9741"/>
              <a:gd name="connsiteX5" fmla="*/ 1019 w 10000"/>
              <a:gd name="connsiteY5" fmla="*/ 7131 h 9741"/>
              <a:gd name="connsiteX6" fmla="*/ 1114 w 10000"/>
              <a:gd name="connsiteY6" fmla="*/ 7348 h 9741"/>
              <a:gd name="connsiteX7" fmla="*/ 1183 w 10000"/>
              <a:gd name="connsiteY7" fmla="*/ 7506 h 9741"/>
              <a:gd name="connsiteX8" fmla="*/ 1479 w 10000"/>
              <a:gd name="connsiteY8" fmla="*/ 8198 h 9741"/>
              <a:gd name="connsiteX9" fmla="*/ 1891 w 10000"/>
              <a:gd name="connsiteY9" fmla="*/ 9133 h 9741"/>
              <a:gd name="connsiteX10" fmla="*/ 2147 w 10000"/>
              <a:gd name="connsiteY10" fmla="*/ 9725 h 9741"/>
              <a:gd name="connsiteX11" fmla="*/ 2154 w 10000"/>
              <a:gd name="connsiteY11" fmla="*/ 9741 h 9741"/>
              <a:gd name="connsiteX12" fmla="*/ 2574 w 10000"/>
              <a:gd name="connsiteY12" fmla="*/ 9741 h 9741"/>
              <a:gd name="connsiteX13" fmla="*/ 2578 w 10000"/>
              <a:gd name="connsiteY13" fmla="*/ 9733 h 9741"/>
              <a:gd name="connsiteX14" fmla="*/ 2713 w 10000"/>
              <a:gd name="connsiteY14" fmla="*/ 9416 h 9741"/>
              <a:gd name="connsiteX15" fmla="*/ 3545 w 10000"/>
              <a:gd name="connsiteY15" fmla="*/ 7515 h 9741"/>
              <a:gd name="connsiteX16" fmla="*/ 3720 w 10000"/>
              <a:gd name="connsiteY16" fmla="*/ 7114 h 9741"/>
              <a:gd name="connsiteX17" fmla="*/ 3731 w 10000"/>
              <a:gd name="connsiteY17" fmla="*/ 7089 h 9741"/>
              <a:gd name="connsiteX18" fmla="*/ 4151 w 10000"/>
              <a:gd name="connsiteY18" fmla="*/ 7089 h 9741"/>
              <a:gd name="connsiteX19" fmla="*/ 4166 w 10000"/>
              <a:gd name="connsiteY19" fmla="*/ 7123 h 9741"/>
              <a:gd name="connsiteX20" fmla="*/ 4261 w 10000"/>
              <a:gd name="connsiteY20" fmla="*/ 7339 h 9741"/>
              <a:gd name="connsiteX21" fmla="*/ 4330 w 10000"/>
              <a:gd name="connsiteY21" fmla="*/ 7506 h 9741"/>
              <a:gd name="connsiteX22" fmla="*/ 5046 w 10000"/>
              <a:gd name="connsiteY22" fmla="*/ 9149 h 9741"/>
              <a:gd name="connsiteX23" fmla="*/ 5279 w 10000"/>
              <a:gd name="connsiteY23" fmla="*/ 9683 h 9741"/>
              <a:gd name="connsiteX24" fmla="*/ 5305 w 10000"/>
              <a:gd name="connsiteY24" fmla="*/ 9733 h 9741"/>
              <a:gd name="connsiteX25" fmla="*/ 5721 w 10000"/>
              <a:gd name="connsiteY25" fmla="*/ 9733 h 9741"/>
              <a:gd name="connsiteX26" fmla="*/ 5728 w 10000"/>
              <a:gd name="connsiteY26" fmla="*/ 9716 h 9741"/>
              <a:gd name="connsiteX27" fmla="*/ 6243 w 10000"/>
              <a:gd name="connsiteY27" fmla="*/ 8574 h 9741"/>
              <a:gd name="connsiteX28" fmla="*/ 6506 w 10000"/>
              <a:gd name="connsiteY28" fmla="*/ 7990 h 9741"/>
              <a:gd name="connsiteX29" fmla="*/ 10000 w 10000"/>
              <a:gd name="connsiteY29" fmla="*/ 0 h 9741"/>
              <a:gd name="connsiteX0" fmla="*/ 0 w 10000"/>
              <a:gd name="connsiteY0" fmla="*/ 8639 h 10000"/>
              <a:gd name="connsiteX1" fmla="*/ 398 w 10000"/>
              <a:gd name="connsiteY1" fmla="*/ 7715 h 10000"/>
              <a:gd name="connsiteX2" fmla="*/ 573 w 10000"/>
              <a:gd name="connsiteY2" fmla="*/ 7312 h 10000"/>
              <a:gd name="connsiteX3" fmla="*/ 584 w 10000"/>
              <a:gd name="connsiteY3" fmla="*/ 7277 h 10000"/>
              <a:gd name="connsiteX4" fmla="*/ 1000 w 10000"/>
              <a:gd name="connsiteY4" fmla="*/ 7277 h 10000"/>
              <a:gd name="connsiteX5" fmla="*/ 1019 w 10000"/>
              <a:gd name="connsiteY5" fmla="*/ 7321 h 10000"/>
              <a:gd name="connsiteX6" fmla="*/ 1114 w 10000"/>
              <a:gd name="connsiteY6" fmla="*/ 7543 h 10000"/>
              <a:gd name="connsiteX7" fmla="*/ 1183 w 10000"/>
              <a:gd name="connsiteY7" fmla="*/ 7706 h 10000"/>
              <a:gd name="connsiteX8" fmla="*/ 1479 w 10000"/>
              <a:gd name="connsiteY8" fmla="*/ 8416 h 10000"/>
              <a:gd name="connsiteX9" fmla="*/ 1891 w 10000"/>
              <a:gd name="connsiteY9" fmla="*/ 9376 h 10000"/>
              <a:gd name="connsiteX10" fmla="*/ 2147 w 10000"/>
              <a:gd name="connsiteY10" fmla="*/ 9984 h 10000"/>
              <a:gd name="connsiteX11" fmla="*/ 2154 w 10000"/>
              <a:gd name="connsiteY11" fmla="*/ 10000 h 10000"/>
              <a:gd name="connsiteX12" fmla="*/ 2574 w 10000"/>
              <a:gd name="connsiteY12" fmla="*/ 10000 h 10000"/>
              <a:gd name="connsiteX13" fmla="*/ 2578 w 10000"/>
              <a:gd name="connsiteY13" fmla="*/ 9992 h 10000"/>
              <a:gd name="connsiteX14" fmla="*/ 2713 w 10000"/>
              <a:gd name="connsiteY14" fmla="*/ 9666 h 10000"/>
              <a:gd name="connsiteX15" fmla="*/ 3545 w 10000"/>
              <a:gd name="connsiteY15" fmla="*/ 7715 h 10000"/>
              <a:gd name="connsiteX16" fmla="*/ 3720 w 10000"/>
              <a:gd name="connsiteY16" fmla="*/ 7303 h 10000"/>
              <a:gd name="connsiteX17" fmla="*/ 3731 w 10000"/>
              <a:gd name="connsiteY17" fmla="*/ 7277 h 10000"/>
              <a:gd name="connsiteX18" fmla="*/ 4151 w 10000"/>
              <a:gd name="connsiteY18" fmla="*/ 7277 h 10000"/>
              <a:gd name="connsiteX19" fmla="*/ 4166 w 10000"/>
              <a:gd name="connsiteY19" fmla="*/ 7312 h 10000"/>
              <a:gd name="connsiteX20" fmla="*/ 4261 w 10000"/>
              <a:gd name="connsiteY20" fmla="*/ 7534 h 10000"/>
              <a:gd name="connsiteX21" fmla="*/ 4330 w 10000"/>
              <a:gd name="connsiteY21" fmla="*/ 7706 h 10000"/>
              <a:gd name="connsiteX22" fmla="*/ 5046 w 10000"/>
              <a:gd name="connsiteY22" fmla="*/ 9392 h 10000"/>
              <a:gd name="connsiteX23" fmla="*/ 5279 w 10000"/>
              <a:gd name="connsiteY23" fmla="*/ 9940 h 10000"/>
              <a:gd name="connsiteX24" fmla="*/ 5305 w 10000"/>
              <a:gd name="connsiteY24" fmla="*/ 9992 h 10000"/>
              <a:gd name="connsiteX25" fmla="*/ 5721 w 10000"/>
              <a:gd name="connsiteY25" fmla="*/ 9992 h 10000"/>
              <a:gd name="connsiteX26" fmla="*/ 5728 w 10000"/>
              <a:gd name="connsiteY26" fmla="*/ 9974 h 10000"/>
              <a:gd name="connsiteX27" fmla="*/ 6243 w 10000"/>
              <a:gd name="connsiteY27" fmla="*/ 8802 h 10000"/>
              <a:gd name="connsiteX28" fmla="*/ 10000 w 10000"/>
              <a:gd name="connsiteY28" fmla="*/ 0 h 10000"/>
              <a:gd name="connsiteX0" fmla="*/ 0 w 10000"/>
              <a:gd name="connsiteY0" fmla="*/ 8639 h 10000"/>
              <a:gd name="connsiteX1" fmla="*/ 398 w 10000"/>
              <a:gd name="connsiteY1" fmla="*/ 7715 h 10000"/>
              <a:gd name="connsiteX2" fmla="*/ 573 w 10000"/>
              <a:gd name="connsiteY2" fmla="*/ 7312 h 10000"/>
              <a:gd name="connsiteX3" fmla="*/ 584 w 10000"/>
              <a:gd name="connsiteY3" fmla="*/ 7277 h 10000"/>
              <a:gd name="connsiteX4" fmla="*/ 1000 w 10000"/>
              <a:gd name="connsiteY4" fmla="*/ 7277 h 10000"/>
              <a:gd name="connsiteX5" fmla="*/ 1019 w 10000"/>
              <a:gd name="connsiteY5" fmla="*/ 7321 h 10000"/>
              <a:gd name="connsiteX6" fmla="*/ 1114 w 10000"/>
              <a:gd name="connsiteY6" fmla="*/ 7543 h 10000"/>
              <a:gd name="connsiteX7" fmla="*/ 1183 w 10000"/>
              <a:gd name="connsiteY7" fmla="*/ 7706 h 10000"/>
              <a:gd name="connsiteX8" fmla="*/ 1479 w 10000"/>
              <a:gd name="connsiteY8" fmla="*/ 8416 h 10000"/>
              <a:gd name="connsiteX9" fmla="*/ 1891 w 10000"/>
              <a:gd name="connsiteY9" fmla="*/ 9376 h 10000"/>
              <a:gd name="connsiteX10" fmla="*/ 2147 w 10000"/>
              <a:gd name="connsiteY10" fmla="*/ 9984 h 10000"/>
              <a:gd name="connsiteX11" fmla="*/ 2154 w 10000"/>
              <a:gd name="connsiteY11" fmla="*/ 10000 h 10000"/>
              <a:gd name="connsiteX12" fmla="*/ 2574 w 10000"/>
              <a:gd name="connsiteY12" fmla="*/ 10000 h 10000"/>
              <a:gd name="connsiteX13" fmla="*/ 2578 w 10000"/>
              <a:gd name="connsiteY13" fmla="*/ 9992 h 10000"/>
              <a:gd name="connsiteX14" fmla="*/ 2713 w 10000"/>
              <a:gd name="connsiteY14" fmla="*/ 9666 h 10000"/>
              <a:gd name="connsiteX15" fmla="*/ 3545 w 10000"/>
              <a:gd name="connsiteY15" fmla="*/ 7715 h 10000"/>
              <a:gd name="connsiteX16" fmla="*/ 3720 w 10000"/>
              <a:gd name="connsiteY16" fmla="*/ 7303 h 10000"/>
              <a:gd name="connsiteX17" fmla="*/ 3731 w 10000"/>
              <a:gd name="connsiteY17" fmla="*/ 7277 h 10000"/>
              <a:gd name="connsiteX18" fmla="*/ 4151 w 10000"/>
              <a:gd name="connsiteY18" fmla="*/ 7277 h 10000"/>
              <a:gd name="connsiteX19" fmla="*/ 4166 w 10000"/>
              <a:gd name="connsiteY19" fmla="*/ 7312 h 10000"/>
              <a:gd name="connsiteX20" fmla="*/ 4261 w 10000"/>
              <a:gd name="connsiteY20" fmla="*/ 7534 h 10000"/>
              <a:gd name="connsiteX21" fmla="*/ 4330 w 10000"/>
              <a:gd name="connsiteY21" fmla="*/ 7706 h 10000"/>
              <a:gd name="connsiteX22" fmla="*/ 5046 w 10000"/>
              <a:gd name="connsiteY22" fmla="*/ 9392 h 10000"/>
              <a:gd name="connsiteX23" fmla="*/ 5120 w 10000"/>
              <a:gd name="connsiteY23" fmla="*/ 9604 h 10000"/>
              <a:gd name="connsiteX24" fmla="*/ 5279 w 10000"/>
              <a:gd name="connsiteY24" fmla="*/ 9940 h 10000"/>
              <a:gd name="connsiteX25" fmla="*/ 5305 w 10000"/>
              <a:gd name="connsiteY25" fmla="*/ 9992 h 10000"/>
              <a:gd name="connsiteX26" fmla="*/ 5721 w 10000"/>
              <a:gd name="connsiteY26" fmla="*/ 9992 h 10000"/>
              <a:gd name="connsiteX27" fmla="*/ 5728 w 10000"/>
              <a:gd name="connsiteY27" fmla="*/ 9974 h 10000"/>
              <a:gd name="connsiteX28" fmla="*/ 6243 w 10000"/>
              <a:gd name="connsiteY28" fmla="*/ 8802 h 10000"/>
              <a:gd name="connsiteX29" fmla="*/ 10000 w 10000"/>
              <a:gd name="connsiteY29" fmla="*/ 0 h 10000"/>
              <a:gd name="connsiteX0" fmla="*/ 0 w 10000"/>
              <a:gd name="connsiteY0" fmla="*/ 8639 h 10000"/>
              <a:gd name="connsiteX1" fmla="*/ 398 w 10000"/>
              <a:gd name="connsiteY1" fmla="*/ 7715 h 10000"/>
              <a:gd name="connsiteX2" fmla="*/ 573 w 10000"/>
              <a:gd name="connsiteY2" fmla="*/ 7312 h 10000"/>
              <a:gd name="connsiteX3" fmla="*/ 584 w 10000"/>
              <a:gd name="connsiteY3" fmla="*/ 7277 h 10000"/>
              <a:gd name="connsiteX4" fmla="*/ 1000 w 10000"/>
              <a:gd name="connsiteY4" fmla="*/ 7277 h 10000"/>
              <a:gd name="connsiteX5" fmla="*/ 1019 w 10000"/>
              <a:gd name="connsiteY5" fmla="*/ 7321 h 10000"/>
              <a:gd name="connsiteX6" fmla="*/ 1114 w 10000"/>
              <a:gd name="connsiteY6" fmla="*/ 7543 h 10000"/>
              <a:gd name="connsiteX7" fmla="*/ 1183 w 10000"/>
              <a:gd name="connsiteY7" fmla="*/ 7706 h 10000"/>
              <a:gd name="connsiteX8" fmla="*/ 1479 w 10000"/>
              <a:gd name="connsiteY8" fmla="*/ 8416 h 10000"/>
              <a:gd name="connsiteX9" fmla="*/ 1891 w 10000"/>
              <a:gd name="connsiteY9" fmla="*/ 9376 h 10000"/>
              <a:gd name="connsiteX10" fmla="*/ 2147 w 10000"/>
              <a:gd name="connsiteY10" fmla="*/ 9984 h 10000"/>
              <a:gd name="connsiteX11" fmla="*/ 2154 w 10000"/>
              <a:gd name="connsiteY11" fmla="*/ 10000 h 10000"/>
              <a:gd name="connsiteX12" fmla="*/ 2574 w 10000"/>
              <a:gd name="connsiteY12" fmla="*/ 10000 h 10000"/>
              <a:gd name="connsiteX13" fmla="*/ 2578 w 10000"/>
              <a:gd name="connsiteY13" fmla="*/ 9992 h 10000"/>
              <a:gd name="connsiteX14" fmla="*/ 2713 w 10000"/>
              <a:gd name="connsiteY14" fmla="*/ 9666 h 10000"/>
              <a:gd name="connsiteX15" fmla="*/ 3545 w 10000"/>
              <a:gd name="connsiteY15" fmla="*/ 7715 h 10000"/>
              <a:gd name="connsiteX16" fmla="*/ 3720 w 10000"/>
              <a:gd name="connsiteY16" fmla="*/ 7303 h 10000"/>
              <a:gd name="connsiteX17" fmla="*/ 3731 w 10000"/>
              <a:gd name="connsiteY17" fmla="*/ 7277 h 10000"/>
              <a:gd name="connsiteX18" fmla="*/ 4151 w 10000"/>
              <a:gd name="connsiteY18" fmla="*/ 7277 h 10000"/>
              <a:gd name="connsiteX19" fmla="*/ 4166 w 10000"/>
              <a:gd name="connsiteY19" fmla="*/ 7312 h 10000"/>
              <a:gd name="connsiteX20" fmla="*/ 4261 w 10000"/>
              <a:gd name="connsiteY20" fmla="*/ 7534 h 10000"/>
              <a:gd name="connsiteX21" fmla="*/ 4330 w 10000"/>
              <a:gd name="connsiteY21" fmla="*/ 7706 h 10000"/>
              <a:gd name="connsiteX22" fmla="*/ 5046 w 10000"/>
              <a:gd name="connsiteY22" fmla="*/ 9392 h 10000"/>
              <a:gd name="connsiteX23" fmla="*/ 5120 w 10000"/>
              <a:gd name="connsiteY23" fmla="*/ 9604 h 10000"/>
              <a:gd name="connsiteX24" fmla="*/ 5279 w 10000"/>
              <a:gd name="connsiteY24" fmla="*/ 9940 h 10000"/>
              <a:gd name="connsiteX25" fmla="*/ 5305 w 10000"/>
              <a:gd name="connsiteY25" fmla="*/ 9992 h 10000"/>
              <a:gd name="connsiteX26" fmla="*/ 5721 w 10000"/>
              <a:gd name="connsiteY26" fmla="*/ 9992 h 10000"/>
              <a:gd name="connsiteX27" fmla="*/ 5728 w 10000"/>
              <a:gd name="connsiteY27" fmla="*/ 9974 h 10000"/>
              <a:gd name="connsiteX28" fmla="*/ 6243 w 10000"/>
              <a:gd name="connsiteY28" fmla="*/ 8802 h 10000"/>
              <a:gd name="connsiteX29" fmla="*/ 7093 w 10000"/>
              <a:gd name="connsiteY29" fmla="*/ 6805 h 10000"/>
              <a:gd name="connsiteX30" fmla="*/ 10000 w 10000"/>
              <a:gd name="connsiteY30" fmla="*/ 0 h 10000"/>
              <a:gd name="connsiteX0" fmla="*/ 0 w 7093"/>
              <a:gd name="connsiteY0" fmla="*/ 1834 h 3195"/>
              <a:gd name="connsiteX1" fmla="*/ 398 w 7093"/>
              <a:gd name="connsiteY1" fmla="*/ 910 h 3195"/>
              <a:gd name="connsiteX2" fmla="*/ 573 w 7093"/>
              <a:gd name="connsiteY2" fmla="*/ 507 h 3195"/>
              <a:gd name="connsiteX3" fmla="*/ 584 w 7093"/>
              <a:gd name="connsiteY3" fmla="*/ 472 h 3195"/>
              <a:gd name="connsiteX4" fmla="*/ 1000 w 7093"/>
              <a:gd name="connsiteY4" fmla="*/ 472 h 3195"/>
              <a:gd name="connsiteX5" fmla="*/ 1019 w 7093"/>
              <a:gd name="connsiteY5" fmla="*/ 516 h 3195"/>
              <a:gd name="connsiteX6" fmla="*/ 1114 w 7093"/>
              <a:gd name="connsiteY6" fmla="*/ 738 h 3195"/>
              <a:gd name="connsiteX7" fmla="*/ 1183 w 7093"/>
              <a:gd name="connsiteY7" fmla="*/ 901 h 3195"/>
              <a:gd name="connsiteX8" fmla="*/ 1479 w 7093"/>
              <a:gd name="connsiteY8" fmla="*/ 1611 h 3195"/>
              <a:gd name="connsiteX9" fmla="*/ 1891 w 7093"/>
              <a:gd name="connsiteY9" fmla="*/ 2571 h 3195"/>
              <a:gd name="connsiteX10" fmla="*/ 2147 w 7093"/>
              <a:gd name="connsiteY10" fmla="*/ 3179 h 3195"/>
              <a:gd name="connsiteX11" fmla="*/ 2154 w 7093"/>
              <a:gd name="connsiteY11" fmla="*/ 3195 h 3195"/>
              <a:gd name="connsiteX12" fmla="*/ 2574 w 7093"/>
              <a:gd name="connsiteY12" fmla="*/ 3195 h 3195"/>
              <a:gd name="connsiteX13" fmla="*/ 2578 w 7093"/>
              <a:gd name="connsiteY13" fmla="*/ 3187 h 3195"/>
              <a:gd name="connsiteX14" fmla="*/ 2713 w 7093"/>
              <a:gd name="connsiteY14" fmla="*/ 2861 h 3195"/>
              <a:gd name="connsiteX15" fmla="*/ 3545 w 7093"/>
              <a:gd name="connsiteY15" fmla="*/ 910 h 3195"/>
              <a:gd name="connsiteX16" fmla="*/ 3720 w 7093"/>
              <a:gd name="connsiteY16" fmla="*/ 498 h 3195"/>
              <a:gd name="connsiteX17" fmla="*/ 3731 w 7093"/>
              <a:gd name="connsiteY17" fmla="*/ 472 h 3195"/>
              <a:gd name="connsiteX18" fmla="*/ 4151 w 7093"/>
              <a:gd name="connsiteY18" fmla="*/ 472 h 3195"/>
              <a:gd name="connsiteX19" fmla="*/ 4166 w 7093"/>
              <a:gd name="connsiteY19" fmla="*/ 507 h 3195"/>
              <a:gd name="connsiteX20" fmla="*/ 4261 w 7093"/>
              <a:gd name="connsiteY20" fmla="*/ 729 h 3195"/>
              <a:gd name="connsiteX21" fmla="*/ 4330 w 7093"/>
              <a:gd name="connsiteY21" fmla="*/ 901 h 3195"/>
              <a:gd name="connsiteX22" fmla="*/ 5046 w 7093"/>
              <a:gd name="connsiteY22" fmla="*/ 2587 h 3195"/>
              <a:gd name="connsiteX23" fmla="*/ 5120 w 7093"/>
              <a:gd name="connsiteY23" fmla="*/ 2799 h 3195"/>
              <a:gd name="connsiteX24" fmla="*/ 5279 w 7093"/>
              <a:gd name="connsiteY24" fmla="*/ 3135 h 3195"/>
              <a:gd name="connsiteX25" fmla="*/ 5305 w 7093"/>
              <a:gd name="connsiteY25" fmla="*/ 3187 h 3195"/>
              <a:gd name="connsiteX26" fmla="*/ 5721 w 7093"/>
              <a:gd name="connsiteY26" fmla="*/ 3187 h 3195"/>
              <a:gd name="connsiteX27" fmla="*/ 5728 w 7093"/>
              <a:gd name="connsiteY27" fmla="*/ 3169 h 3195"/>
              <a:gd name="connsiteX28" fmla="*/ 6243 w 7093"/>
              <a:gd name="connsiteY28" fmla="*/ 1997 h 3195"/>
              <a:gd name="connsiteX29" fmla="*/ 7093 w 7093"/>
              <a:gd name="connsiteY29" fmla="*/ 0 h 3195"/>
              <a:gd name="connsiteX0" fmla="*/ 0 w 10000"/>
              <a:gd name="connsiteY0" fmla="*/ 5740 h 10000"/>
              <a:gd name="connsiteX1" fmla="*/ 561 w 10000"/>
              <a:gd name="connsiteY1" fmla="*/ 2848 h 10000"/>
              <a:gd name="connsiteX2" fmla="*/ 808 w 10000"/>
              <a:gd name="connsiteY2" fmla="*/ 1587 h 10000"/>
              <a:gd name="connsiteX3" fmla="*/ 1410 w 10000"/>
              <a:gd name="connsiteY3" fmla="*/ 1477 h 10000"/>
              <a:gd name="connsiteX4" fmla="*/ 1437 w 10000"/>
              <a:gd name="connsiteY4" fmla="*/ 1615 h 10000"/>
              <a:gd name="connsiteX5" fmla="*/ 1571 w 10000"/>
              <a:gd name="connsiteY5" fmla="*/ 2310 h 10000"/>
              <a:gd name="connsiteX6" fmla="*/ 1668 w 10000"/>
              <a:gd name="connsiteY6" fmla="*/ 2820 h 10000"/>
              <a:gd name="connsiteX7" fmla="*/ 2085 w 10000"/>
              <a:gd name="connsiteY7" fmla="*/ 5042 h 10000"/>
              <a:gd name="connsiteX8" fmla="*/ 2666 w 10000"/>
              <a:gd name="connsiteY8" fmla="*/ 8047 h 10000"/>
              <a:gd name="connsiteX9" fmla="*/ 3027 w 10000"/>
              <a:gd name="connsiteY9" fmla="*/ 9950 h 10000"/>
              <a:gd name="connsiteX10" fmla="*/ 3037 w 10000"/>
              <a:gd name="connsiteY10" fmla="*/ 10000 h 10000"/>
              <a:gd name="connsiteX11" fmla="*/ 3629 w 10000"/>
              <a:gd name="connsiteY11" fmla="*/ 10000 h 10000"/>
              <a:gd name="connsiteX12" fmla="*/ 3635 w 10000"/>
              <a:gd name="connsiteY12" fmla="*/ 9975 h 10000"/>
              <a:gd name="connsiteX13" fmla="*/ 3825 w 10000"/>
              <a:gd name="connsiteY13" fmla="*/ 8955 h 10000"/>
              <a:gd name="connsiteX14" fmla="*/ 4998 w 10000"/>
              <a:gd name="connsiteY14" fmla="*/ 2848 h 10000"/>
              <a:gd name="connsiteX15" fmla="*/ 5245 w 10000"/>
              <a:gd name="connsiteY15" fmla="*/ 1559 h 10000"/>
              <a:gd name="connsiteX16" fmla="*/ 5260 w 10000"/>
              <a:gd name="connsiteY16" fmla="*/ 1477 h 10000"/>
              <a:gd name="connsiteX17" fmla="*/ 5852 w 10000"/>
              <a:gd name="connsiteY17" fmla="*/ 1477 h 10000"/>
              <a:gd name="connsiteX18" fmla="*/ 5873 w 10000"/>
              <a:gd name="connsiteY18" fmla="*/ 1587 h 10000"/>
              <a:gd name="connsiteX19" fmla="*/ 6007 w 10000"/>
              <a:gd name="connsiteY19" fmla="*/ 2282 h 10000"/>
              <a:gd name="connsiteX20" fmla="*/ 6105 w 10000"/>
              <a:gd name="connsiteY20" fmla="*/ 2820 h 10000"/>
              <a:gd name="connsiteX21" fmla="*/ 7114 w 10000"/>
              <a:gd name="connsiteY21" fmla="*/ 8097 h 10000"/>
              <a:gd name="connsiteX22" fmla="*/ 7218 w 10000"/>
              <a:gd name="connsiteY22" fmla="*/ 8761 h 10000"/>
              <a:gd name="connsiteX23" fmla="*/ 7443 w 10000"/>
              <a:gd name="connsiteY23" fmla="*/ 9812 h 10000"/>
              <a:gd name="connsiteX24" fmla="*/ 7479 w 10000"/>
              <a:gd name="connsiteY24" fmla="*/ 9975 h 10000"/>
              <a:gd name="connsiteX25" fmla="*/ 8066 w 10000"/>
              <a:gd name="connsiteY25" fmla="*/ 9975 h 10000"/>
              <a:gd name="connsiteX26" fmla="*/ 8076 w 10000"/>
              <a:gd name="connsiteY26" fmla="*/ 9919 h 10000"/>
              <a:gd name="connsiteX27" fmla="*/ 8802 w 10000"/>
              <a:gd name="connsiteY27" fmla="*/ 6250 h 10000"/>
              <a:gd name="connsiteX28" fmla="*/ 10000 w 10000"/>
              <a:gd name="connsiteY28" fmla="*/ 0 h 10000"/>
              <a:gd name="connsiteX0" fmla="*/ 0 w 10000"/>
              <a:gd name="connsiteY0" fmla="*/ 5740 h 10000"/>
              <a:gd name="connsiteX1" fmla="*/ 561 w 10000"/>
              <a:gd name="connsiteY1" fmla="*/ 2848 h 10000"/>
              <a:gd name="connsiteX2" fmla="*/ 808 w 10000"/>
              <a:gd name="connsiteY2" fmla="*/ 1587 h 10000"/>
              <a:gd name="connsiteX3" fmla="*/ 1410 w 10000"/>
              <a:gd name="connsiteY3" fmla="*/ 1477 h 10000"/>
              <a:gd name="connsiteX4" fmla="*/ 1571 w 10000"/>
              <a:gd name="connsiteY4" fmla="*/ 2310 h 10000"/>
              <a:gd name="connsiteX5" fmla="*/ 1668 w 10000"/>
              <a:gd name="connsiteY5" fmla="*/ 2820 h 10000"/>
              <a:gd name="connsiteX6" fmla="*/ 2085 w 10000"/>
              <a:gd name="connsiteY6" fmla="*/ 5042 h 10000"/>
              <a:gd name="connsiteX7" fmla="*/ 2666 w 10000"/>
              <a:gd name="connsiteY7" fmla="*/ 8047 h 10000"/>
              <a:gd name="connsiteX8" fmla="*/ 3027 w 10000"/>
              <a:gd name="connsiteY8" fmla="*/ 9950 h 10000"/>
              <a:gd name="connsiteX9" fmla="*/ 3037 w 10000"/>
              <a:gd name="connsiteY9" fmla="*/ 10000 h 10000"/>
              <a:gd name="connsiteX10" fmla="*/ 3629 w 10000"/>
              <a:gd name="connsiteY10" fmla="*/ 10000 h 10000"/>
              <a:gd name="connsiteX11" fmla="*/ 3635 w 10000"/>
              <a:gd name="connsiteY11" fmla="*/ 9975 h 10000"/>
              <a:gd name="connsiteX12" fmla="*/ 3825 w 10000"/>
              <a:gd name="connsiteY12" fmla="*/ 8955 h 10000"/>
              <a:gd name="connsiteX13" fmla="*/ 4998 w 10000"/>
              <a:gd name="connsiteY13" fmla="*/ 2848 h 10000"/>
              <a:gd name="connsiteX14" fmla="*/ 5245 w 10000"/>
              <a:gd name="connsiteY14" fmla="*/ 1559 h 10000"/>
              <a:gd name="connsiteX15" fmla="*/ 5260 w 10000"/>
              <a:gd name="connsiteY15" fmla="*/ 1477 h 10000"/>
              <a:gd name="connsiteX16" fmla="*/ 5852 w 10000"/>
              <a:gd name="connsiteY16" fmla="*/ 1477 h 10000"/>
              <a:gd name="connsiteX17" fmla="*/ 5873 w 10000"/>
              <a:gd name="connsiteY17" fmla="*/ 1587 h 10000"/>
              <a:gd name="connsiteX18" fmla="*/ 6007 w 10000"/>
              <a:gd name="connsiteY18" fmla="*/ 2282 h 10000"/>
              <a:gd name="connsiteX19" fmla="*/ 6105 w 10000"/>
              <a:gd name="connsiteY19" fmla="*/ 2820 h 10000"/>
              <a:gd name="connsiteX20" fmla="*/ 7114 w 10000"/>
              <a:gd name="connsiteY20" fmla="*/ 8097 h 10000"/>
              <a:gd name="connsiteX21" fmla="*/ 7218 w 10000"/>
              <a:gd name="connsiteY21" fmla="*/ 8761 h 10000"/>
              <a:gd name="connsiteX22" fmla="*/ 7443 w 10000"/>
              <a:gd name="connsiteY22" fmla="*/ 9812 h 10000"/>
              <a:gd name="connsiteX23" fmla="*/ 7479 w 10000"/>
              <a:gd name="connsiteY23" fmla="*/ 9975 h 10000"/>
              <a:gd name="connsiteX24" fmla="*/ 8066 w 10000"/>
              <a:gd name="connsiteY24" fmla="*/ 9975 h 10000"/>
              <a:gd name="connsiteX25" fmla="*/ 8076 w 10000"/>
              <a:gd name="connsiteY25" fmla="*/ 9919 h 10000"/>
              <a:gd name="connsiteX26" fmla="*/ 8802 w 10000"/>
              <a:gd name="connsiteY26" fmla="*/ 6250 h 10000"/>
              <a:gd name="connsiteX27" fmla="*/ 10000 w 10000"/>
              <a:gd name="connsiteY27" fmla="*/ 0 h 10000"/>
              <a:gd name="connsiteX0" fmla="*/ 0 w 10000"/>
              <a:gd name="connsiteY0" fmla="*/ 5740 h 10000"/>
              <a:gd name="connsiteX1" fmla="*/ 561 w 10000"/>
              <a:gd name="connsiteY1" fmla="*/ 2848 h 10000"/>
              <a:gd name="connsiteX2" fmla="*/ 808 w 10000"/>
              <a:gd name="connsiteY2" fmla="*/ 1587 h 10000"/>
              <a:gd name="connsiteX3" fmla="*/ 1571 w 10000"/>
              <a:gd name="connsiteY3" fmla="*/ 2310 h 10000"/>
              <a:gd name="connsiteX4" fmla="*/ 1668 w 10000"/>
              <a:gd name="connsiteY4" fmla="*/ 2820 h 10000"/>
              <a:gd name="connsiteX5" fmla="*/ 2085 w 10000"/>
              <a:gd name="connsiteY5" fmla="*/ 5042 h 10000"/>
              <a:gd name="connsiteX6" fmla="*/ 2666 w 10000"/>
              <a:gd name="connsiteY6" fmla="*/ 8047 h 10000"/>
              <a:gd name="connsiteX7" fmla="*/ 3027 w 10000"/>
              <a:gd name="connsiteY7" fmla="*/ 9950 h 10000"/>
              <a:gd name="connsiteX8" fmla="*/ 3037 w 10000"/>
              <a:gd name="connsiteY8" fmla="*/ 10000 h 10000"/>
              <a:gd name="connsiteX9" fmla="*/ 3629 w 10000"/>
              <a:gd name="connsiteY9" fmla="*/ 10000 h 10000"/>
              <a:gd name="connsiteX10" fmla="*/ 3635 w 10000"/>
              <a:gd name="connsiteY10" fmla="*/ 9975 h 10000"/>
              <a:gd name="connsiteX11" fmla="*/ 3825 w 10000"/>
              <a:gd name="connsiteY11" fmla="*/ 8955 h 10000"/>
              <a:gd name="connsiteX12" fmla="*/ 4998 w 10000"/>
              <a:gd name="connsiteY12" fmla="*/ 2848 h 10000"/>
              <a:gd name="connsiteX13" fmla="*/ 5245 w 10000"/>
              <a:gd name="connsiteY13" fmla="*/ 1559 h 10000"/>
              <a:gd name="connsiteX14" fmla="*/ 5260 w 10000"/>
              <a:gd name="connsiteY14" fmla="*/ 1477 h 10000"/>
              <a:gd name="connsiteX15" fmla="*/ 5852 w 10000"/>
              <a:gd name="connsiteY15" fmla="*/ 1477 h 10000"/>
              <a:gd name="connsiteX16" fmla="*/ 5873 w 10000"/>
              <a:gd name="connsiteY16" fmla="*/ 1587 h 10000"/>
              <a:gd name="connsiteX17" fmla="*/ 6007 w 10000"/>
              <a:gd name="connsiteY17" fmla="*/ 2282 h 10000"/>
              <a:gd name="connsiteX18" fmla="*/ 6105 w 10000"/>
              <a:gd name="connsiteY18" fmla="*/ 2820 h 10000"/>
              <a:gd name="connsiteX19" fmla="*/ 7114 w 10000"/>
              <a:gd name="connsiteY19" fmla="*/ 8097 h 10000"/>
              <a:gd name="connsiteX20" fmla="*/ 7218 w 10000"/>
              <a:gd name="connsiteY20" fmla="*/ 8761 h 10000"/>
              <a:gd name="connsiteX21" fmla="*/ 7443 w 10000"/>
              <a:gd name="connsiteY21" fmla="*/ 9812 h 10000"/>
              <a:gd name="connsiteX22" fmla="*/ 7479 w 10000"/>
              <a:gd name="connsiteY22" fmla="*/ 9975 h 10000"/>
              <a:gd name="connsiteX23" fmla="*/ 8066 w 10000"/>
              <a:gd name="connsiteY23" fmla="*/ 9975 h 10000"/>
              <a:gd name="connsiteX24" fmla="*/ 8076 w 10000"/>
              <a:gd name="connsiteY24" fmla="*/ 9919 h 10000"/>
              <a:gd name="connsiteX25" fmla="*/ 8802 w 10000"/>
              <a:gd name="connsiteY25" fmla="*/ 6250 h 10000"/>
              <a:gd name="connsiteX26" fmla="*/ 10000 w 10000"/>
              <a:gd name="connsiteY26" fmla="*/ 0 h 10000"/>
              <a:gd name="connsiteX0" fmla="*/ 0 w 10000"/>
              <a:gd name="connsiteY0" fmla="*/ 5740 h 10000"/>
              <a:gd name="connsiteX1" fmla="*/ 561 w 10000"/>
              <a:gd name="connsiteY1" fmla="*/ 2848 h 10000"/>
              <a:gd name="connsiteX2" fmla="*/ 1571 w 10000"/>
              <a:gd name="connsiteY2" fmla="*/ 2310 h 10000"/>
              <a:gd name="connsiteX3" fmla="*/ 1668 w 10000"/>
              <a:gd name="connsiteY3" fmla="*/ 2820 h 10000"/>
              <a:gd name="connsiteX4" fmla="*/ 2085 w 10000"/>
              <a:gd name="connsiteY4" fmla="*/ 5042 h 10000"/>
              <a:gd name="connsiteX5" fmla="*/ 2666 w 10000"/>
              <a:gd name="connsiteY5" fmla="*/ 8047 h 10000"/>
              <a:gd name="connsiteX6" fmla="*/ 3027 w 10000"/>
              <a:gd name="connsiteY6" fmla="*/ 9950 h 10000"/>
              <a:gd name="connsiteX7" fmla="*/ 3037 w 10000"/>
              <a:gd name="connsiteY7" fmla="*/ 10000 h 10000"/>
              <a:gd name="connsiteX8" fmla="*/ 3629 w 10000"/>
              <a:gd name="connsiteY8" fmla="*/ 10000 h 10000"/>
              <a:gd name="connsiteX9" fmla="*/ 3635 w 10000"/>
              <a:gd name="connsiteY9" fmla="*/ 9975 h 10000"/>
              <a:gd name="connsiteX10" fmla="*/ 3825 w 10000"/>
              <a:gd name="connsiteY10" fmla="*/ 8955 h 10000"/>
              <a:gd name="connsiteX11" fmla="*/ 4998 w 10000"/>
              <a:gd name="connsiteY11" fmla="*/ 2848 h 10000"/>
              <a:gd name="connsiteX12" fmla="*/ 5245 w 10000"/>
              <a:gd name="connsiteY12" fmla="*/ 1559 h 10000"/>
              <a:gd name="connsiteX13" fmla="*/ 5260 w 10000"/>
              <a:gd name="connsiteY13" fmla="*/ 1477 h 10000"/>
              <a:gd name="connsiteX14" fmla="*/ 5852 w 10000"/>
              <a:gd name="connsiteY14" fmla="*/ 1477 h 10000"/>
              <a:gd name="connsiteX15" fmla="*/ 5873 w 10000"/>
              <a:gd name="connsiteY15" fmla="*/ 1587 h 10000"/>
              <a:gd name="connsiteX16" fmla="*/ 6007 w 10000"/>
              <a:gd name="connsiteY16" fmla="*/ 2282 h 10000"/>
              <a:gd name="connsiteX17" fmla="*/ 6105 w 10000"/>
              <a:gd name="connsiteY17" fmla="*/ 2820 h 10000"/>
              <a:gd name="connsiteX18" fmla="*/ 7114 w 10000"/>
              <a:gd name="connsiteY18" fmla="*/ 8097 h 10000"/>
              <a:gd name="connsiteX19" fmla="*/ 7218 w 10000"/>
              <a:gd name="connsiteY19" fmla="*/ 8761 h 10000"/>
              <a:gd name="connsiteX20" fmla="*/ 7443 w 10000"/>
              <a:gd name="connsiteY20" fmla="*/ 9812 h 10000"/>
              <a:gd name="connsiteX21" fmla="*/ 7479 w 10000"/>
              <a:gd name="connsiteY21" fmla="*/ 9975 h 10000"/>
              <a:gd name="connsiteX22" fmla="*/ 8066 w 10000"/>
              <a:gd name="connsiteY22" fmla="*/ 9975 h 10000"/>
              <a:gd name="connsiteX23" fmla="*/ 8076 w 10000"/>
              <a:gd name="connsiteY23" fmla="*/ 9919 h 10000"/>
              <a:gd name="connsiteX24" fmla="*/ 8802 w 10000"/>
              <a:gd name="connsiteY24" fmla="*/ 6250 h 10000"/>
              <a:gd name="connsiteX25" fmla="*/ 10000 w 10000"/>
              <a:gd name="connsiteY25" fmla="*/ 0 h 10000"/>
              <a:gd name="connsiteX0" fmla="*/ 0 w 10000"/>
              <a:gd name="connsiteY0" fmla="*/ 5740 h 10000"/>
              <a:gd name="connsiteX1" fmla="*/ 1571 w 10000"/>
              <a:gd name="connsiteY1" fmla="*/ 2310 h 10000"/>
              <a:gd name="connsiteX2" fmla="*/ 1668 w 10000"/>
              <a:gd name="connsiteY2" fmla="*/ 2820 h 10000"/>
              <a:gd name="connsiteX3" fmla="*/ 2085 w 10000"/>
              <a:gd name="connsiteY3" fmla="*/ 5042 h 10000"/>
              <a:gd name="connsiteX4" fmla="*/ 2666 w 10000"/>
              <a:gd name="connsiteY4" fmla="*/ 8047 h 10000"/>
              <a:gd name="connsiteX5" fmla="*/ 3027 w 10000"/>
              <a:gd name="connsiteY5" fmla="*/ 9950 h 10000"/>
              <a:gd name="connsiteX6" fmla="*/ 3037 w 10000"/>
              <a:gd name="connsiteY6" fmla="*/ 10000 h 10000"/>
              <a:gd name="connsiteX7" fmla="*/ 3629 w 10000"/>
              <a:gd name="connsiteY7" fmla="*/ 10000 h 10000"/>
              <a:gd name="connsiteX8" fmla="*/ 3635 w 10000"/>
              <a:gd name="connsiteY8" fmla="*/ 9975 h 10000"/>
              <a:gd name="connsiteX9" fmla="*/ 3825 w 10000"/>
              <a:gd name="connsiteY9" fmla="*/ 8955 h 10000"/>
              <a:gd name="connsiteX10" fmla="*/ 4998 w 10000"/>
              <a:gd name="connsiteY10" fmla="*/ 2848 h 10000"/>
              <a:gd name="connsiteX11" fmla="*/ 5245 w 10000"/>
              <a:gd name="connsiteY11" fmla="*/ 1559 h 10000"/>
              <a:gd name="connsiteX12" fmla="*/ 5260 w 10000"/>
              <a:gd name="connsiteY12" fmla="*/ 1477 h 10000"/>
              <a:gd name="connsiteX13" fmla="*/ 5852 w 10000"/>
              <a:gd name="connsiteY13" fmla="*/ 1477 h 10000"/>
              <a:gd name="connsiteX14" fmla="*/ 5873 w 10000"/>
              <a:gd name="connsiteY14" fmla="*/ 1587 h 10000"/>
              <a:gd name="connsiteX15" fmla="*/ 6007 w 10000"/>
              <a:gd name="connsiteY15" fmla="*/ 2282 h 10000"/>
              <a:gd name="connsiteX16" fmla="*/ 6105 w 10000"/>
              <a:gd name="connsiteY16" fmla="*/ 2820 h 10000"/>
              <a:gd name="connsiteX17" fmla="*/ 7114 w 10000"/>
              <a:gd name="connsiteY17" fmla="*/ 8097 h 10000"/>
              <a:gd name="connsiteX18" fmla="*/ 7218 w 10000"/>
              <a:gd name="connsiteY18" fmla="*/ 8761 h 10000"/>
              <a:gd name="connsiteX19" fmla="*/ 7443 w 10000"/>
              <a:gd name="connsiteY19" fmla="*/ 9812 h 10000"/>
              <a:gd name="connsiteX20" fmla="*/ 7479 w 10000"/>
              <a:gd name="connsiteY20" fmla="*/ 9975 h 10000"/>
              <a:gd name="connsiteX21" fmla="*/ 8066 w 10000"/>
              <a:gd name="connsiteY21" fmla="*/ 9975 h 10000"/>
              <a:gd name="connsiteX22" fmla="*/ 8076 w 10000"/>
              <a:gd name="connsiteY22" fmla="*/ 9919 h 10000"/>
              <a:gd name="connsiteX23" fmla="*/ 8802 w 10000"/>
              <a:gd name="connsiteY23" fmla="*/ 6250 h 10000"/>
              <a:gd name="connsiteX24" fmla="*/ 10000 w 10000"/>
              <a:gd name="connsiteY24" fmla="*/ 0 h 10000"/>
              <a:gd name="connsiteX0" fmla="*/ 0 w 8429"/>
              <a:gd name="connsiteY0" fmla="*/ 2310 h 10000"/>
              <a:gd name="connsiteX1" fmla="*/ 97 w 8429"/>
              <a:gd name="connsiteY1" fmla="*/ 2820 h 10000"/>
              <a:gd name="connsiteX2" fmla="*/ 514 w 8429"/>
              <a:gd name="connsiteY2" fmla="*/ 5042 h 10000"/>
              <a:gd name="connsiteX3" fmla="*/ 1095 w 8429"/>
              <a:gd name="connsiteY3" fmla="*/ 8047 h 10000"/>
              <a:gd name="connsiteX4" fmla="*/ 1456 w 8429"/>
              <a:gd name="connsiteY4" fmla="*/ 9950 h 10000"/>
              <a:gd name="connsiteX5" fmla="*/ 1466 w 8429"/>
              <a:gd name="connsiteY5" fmla="*/ 10000 h 10000"/>
              <a:gd name="connsiteX6" fmla="*/ 2058 w 8429"/>
              <a:gd name="connsiteY6" fmla="*/ 10000 h 10000"/>
              <a:gd name="connsiteX7" fmla="*/ 2064 w 8429"/>
              <a:gd name="connsiteY7" fmla="*/ 9975 h 10000"/>
              <a:gd name="connsiteX8" fmla="*/ 2254 w 8429"/>
              <a:gd name="connsiteY8" fmla="*/ 8955 h 10000"/>
              <a:gd name="connsiteX9" fmla="*/ 3427 w 8429"/>
              <a:gd name="connsiteY9" fmla="*/ 2848 h 10000"/>
              <a:gd name="connsiteX10" fmla="*/ 3674 w 8429"/>
              <a:gd name="connsiteY10" fmla="*/ 1559 h 10000"/>
              <a:gd name="connsiteX11" fmla="*/ 3689 w 8429"/>
              <a:gd name="connsiteY11" fmla="*/ 1477 h 10000"/>
              <a:gd name="connsiteX12" fmla="*/ 4281 w 8429"/>
              <a:gd name="connsiteY12" fmla="*/ 1477 h 10000"/>
              <a:gd name="connsiteX13" fmla="*/ 4302 w 8429"/>
              <a:gd name="connsiteY13" fmla="*/ 1587 h 10000"/>
              <a:gd name="connsiteX14" fmla="*/ 4436 w 8429"/>
              <a:gd name="connsiteY14" fmla="*/ 2282 h 10000"/>
              <a:gd name="connsiteX15" fmla="*/ 4534 w 8429"/>
              <a:gd name="connsiteY15" fmla="*/ 2820 h 10000"/>
              <a:gd name="connsiteX16" fmla="*/ 5543 w 8429"/>
              <a:gd name="connsiteY16" fmla="*/ 8097 h 10000"/>
              <a:gd name="connsiteX17" fmla="*/ 5647 w 8429"/>
              <a:gd name="connsiteY17" fmla="*/ 8761 h 10000"/>
              <a:gd name="connsiteX18" fmla="*/ 5872 w 8429"/>
              <a:gd name="connsiteY18" fmla="*/ 9812 h 10000"/>
              <a:gd name="connsiteX19" fmla="*/ 5908 w 8429"/>
              <a:gd name="connsiteY19" fmla="*/ 9975 h 10000"/>
              <a:gd name="connsiteX20" fmla="*/ 6495 w 8429"/>
              <a:gd name="connsiteY20" fmla="*/ 9975 h 10000"/>
              <a:gd name="connsiteX21" fmla="*/ 6505 w 8429"/>
              <a:gd name="connsiteY21" fmla="*/ 9919 h 10000"/>
              <a:gd name="connsiteX22" fmla="*/ 7231 w 8429"/>
              <a:gd name="connsiteY22" fmla="*/ 6250 h 10000"/>
              <a:gd name="connsiteX23" fmla="*/ 8429 w 8429"/>
              <a:gd name="connsiteY23" fmla="*/ 0 h 10000"/>
              <a:gd name="connsiteX0" fmla="*/ 0 w 9885"/>
              <a:gd name="connsiteY0" fmla="*/ 2820 h 10000"/>
              <a:gd name="connsiteX1" fmla="*/ 495 w 9885"/>
              <a:gd name="connsiteY1" fmla="*/ 5042 h 10000"/>
              <a:gd name="connsiteX2" fmla="*/ 1184 w 9885"/>
              <a:gd name="connsiteY2" fmla="*/ 8047 h 10000"/>
              <a:gd name="connsiteX3" fmla="*/ 1612 w 9885"/>
              <a:gd name="connsiteY3" fmla="*/ 9950 h 10000"/>
              <a:gd name="connsiteX4" fmla="*/ 1624 w 9885"/>
              <a:gd name="connsiteY4" fmla="*/ 10000 h 10000"/>
              <a:gd name="connsiteX5" fmla="*/ 2327 w 9885"/>
              <a:gd name="connsiteY5" fmla="*/ 10000 h 10000"/>
              <a:gd name="connsiteX6" fmla="*/ 2334 w 9885"/>
              <a:gd name="connsiteY6" fmla="*/ 9975 h 10000"/>
              <a:gd name="connsiteX7" fmla="*/ 2559 w 9885"/>
              <a:gd name="connsiteY7" fmla="*/ 8955 h 10000"/>
              <a:gd name="connsiteX8" fmla="*/ 3951 w 9885"/>
              <a:gd name="connsiteY8" fmla="*/ 2848 h 10000"/>
              <a:gd name="connsiteX9" fmla="*/ 4244 w 9885"/>
              <a:gd name="connsiteY9" fmla="*/ 1559 h 10000"/>
              <a:gd name="connsiteX10" fmla="*/ 4262 w 9885"/>
              <a:gd name="connsiteY10" fmla="*/ 1477 h 10000"/>
              <a:gd name="connsiteX11" fmla="*/ 4964 w 9885"/>
              <a:gd name="connsiteY11" fmla="*/ 1477 h 10000"/>
              <a:gd name="connsiteX12" fmla="*/ 4989 w 9885"/>
              <a:gd name="connsiteY12" fmla="*/ 1587 h 10000"/>
              <a:gd name="connsiteX13" fmla="*/ 5148 w 9885"/>
              <a:gd name="connsiteY13" fmla="*/ 2282 h 10000"/>
              <a:gd name="connsiteX14" fmla="*/ 5264 w 9885"/>
              <a:gd name="connsiteY14" fmla="*/ 2820 h 10000"/>
              <a:gd name="connsiteX15" fmla="*/ 6461 w 9885"/>
              <a:gd name="connsiteY15" fmla="*/ 8097 h 10000"/>
              <a:gd name="connsiteX16" fmla="*/ 6584 w 9885"/>
              <a:gd name="connsiteY16" fmla="*/ 8761 h 10000"/>
              <a:gd name="connsiteX17" fmla="*/ 6851 w 9885"/>
              <a:gd name="connsiteY17" fmla="*/ 9812 h 10000"/>
              <a:gd name="connsiteX18" fmla="*/ 6894 w 9885"/>
              <a:gd name="connsiteY18" fmla="*/ 9975 h 10000"/>
              <a:gd name="connsiteX19" fmla="*/ 7591 w 9885"/>
              <a:gd name="connsiteY19" fmla="*/ 9975 h 10000"/>
              <a:gd name="connsiteX20" fmla="*/ 7602 w 9885"/>
              <a:gd name="connsiteY20" fmla="*/ 9919 h 10000"/>
              <a:gd name="connsiteX21" fmla="*/ 8464 w 9885"/>
              <a:gd name="connsiteY21" fmla="*/ 6250 h 10000"/>
              <a:gd name="connsiteX22" fmla="*/ 9885 w 9885"/>
              <a:gd name="connsiteY22" fmla="*/ 0 h 10000"/>
              <a:gd name="connsiteX0" fmla="*/ 0 w 9499"/>
              <a:gd name="connsiteY0" fmla="*/ 5042 h 10000"/>
              <a:gd name="connsiteX1" fmla="*/ 697 w 9499"/>
              <a:gd name="connsiteY1" fmla="*/ 8047 h 10000"/>
              <a:gd name="connsiteX2" fmla="*/ 1130 w 9499"/>
              <a:gd name="connsiteY2" fmla="*/ 9950 h 10000"/>
              <a:gd name="connsiteX3" fmla="*/ 1142 w 9499"/>
              <a:gd name="connsiteY3" fmla="*/ 10000 h 10000"/>
              <a:gd name="connsiteX4" fmla="*/ 1853 w 9499"/>
              <a:gd name="connsiteY4" fmla="*/ 10000 h 10000"/>
              <a:gd name="connsiteX5" fmla="*/ 1860 w 9499"/>
              <a:gd name="connsiteY5" fmla="*/ 9975 h 10000"/>
              <a:gd name="connsiteX6" fmla="*/ 2088 w 9499"/>
              <a:gd name="connsiteY6" fmla="*/ 8955 h 10000"/>
              <a:gd name="connsiteX7" fmla="*/ 3496 w 9499"/>
              <a:gd name="connsiteY7" fmla="*/ 2848 h 10000"/>
              <a:gd name="connsiteX8" fmla="*/ 3792 w 9499"/>
              <a:gd name="connsiteY8" fmla="*/ 1559 h 10000"/>
              <a:gd name="connsiteX9" fmla="*/ 3811 w 9499"/>
              <a:gd name="connsiteY9" fmla="*/ 1477 h 10000"/>
              <a:gd name="connsiteX10" fmla="*/ 4521 w 9499"/>
              <a:gd name="connsiteY10" fmla="*/ 1477 h 10000"/>
              <a:gd name="connsiteX11" fmla="*/ 4546 w 9499"/>
              <a:gd name="connsiteY11" fmla="*/ 1587 h 10000"/>
              <a:gd name="connsiteX12" fmla="*/ 4707 w 9499"/>
              <a:gd name="connsiteY12" fmla="*/ 2282 h 10000"/>
              <a:gd name="connsiteX13" fmla="*/ 4824 w 9499"/>
              <a:gd name="connsiteY13" fmla="*/ 2820 h 10000"/>
              <a:gd name="connsiteX14" fmla="*/ 6035 w 9499"/>
              <a:gd name="connsiteY14" fmla="*/ 8097 h 10000"/>
              <a:gd name="connsiteX15" fmla="*/ 6160 w 9499"/>
              <a:gd name="connsiteY15" fmla="*/ 8761 h 10000"/>
              <a:gd name="connsiteX16" fmla="*/ 6430 w 9499"/>
              <a:gd name="connsiteY16" fmla="*/ 9812 h 10000"/>
              <a:gd name="connsiteX17" fmla="*/ 6473 w 9499"/>
              <a:gd name="connsiteY17" fmla="*/ 9975 h 10000"/>
              <a:gd name="connsiteX18" fmla="*/ 7178 w 9499"/>
              <a:gd name="connsiteY18" fmla="*/ 9975 h 10000"/>
              <a:gd name="connsiteX19" fmla="*/ 7189 w 9499"/>
              <a:gd name="connsiteY19" fmla="*/ 9919 h 10000"/>
              <a:gd name="connsiteX20" fmla="*/ 8061 w 9499"/>
              <a:gd name="connsiteY20" fmla="*/ 6250 h 10000"/>
              <a:gd name="connsiteX21" fmla="*/ 9499 w 9499"/>
              <a:gd name="connsiteY21" fmla="*/ 0 h 10000"/>
              <a:gd name="connsiteX0" fmla="*/ 0 w 9266"/>
              <a:gd name="connsiteY0" fmla="*/ 8047 h 10000"/>
              <a:gd name="connsiteX1" fmla="*/ 456 w 9266"/>
              <a:gd name="connsiteY1" fmla="*/ 9950 h 10000"/>
              <a:gd name="connsiteX2" fmla="*/ 468 w 9266"/>
              <a:gd name="connsiteY2" fmla="*/ 10000 h 10000"/>
              <a:gd name="connsiteX3" fmla="*/ 1217 w 9266"/>
              <a:gd name="connsiteY3" fmla="*/ 10000 h 10000"/>
              <a:gd name="connsiteX4" fmla="*/ 1224 w 9266"/>
              <a:gd name="connsiteY4" fmla="*/ 9975 h 10000"/>
              <a:gd name="connsiteX5" fmla="*/ 1464 w 9266"/>
              <a:gd name="connsiteY5" fmla="*/ 8955 h 10000"/>
              <a:gd name="connsiteX6" fmla="*/ 2946 w 9266"/>
              <a:gd name="connsiteY6" fmla="*/ 2848 h 10000"/>
              <a:gd name="connsiteX7" fmla="*/ 3258 w 9266"/>
              <a:gd name="connsiteY7" fmla="*/ 1559 h 10000"/>
              <a:gd name="connsiteX8" fmla="*/ 3278 w 9266"/>
              <a:gd name="connsiteY8" fmla="*/ 1477 h 10000"/>
              <a:gd name="connsiteX9" fmla="*/ 4025 w 9266"/>
              <a:gd name="connsiteY9" fmla="*/ 1477 h 10000"/>
              <a:gd name="connsiteX10" fmla="*/ 4052 w 9266"/>
              <a:gd name="connsiteY10" fmla="*/ 1587 h 10000"/>
              <a:gd name="connsiteX11" fmla="*/ 4221 w 9266"/>
              <a:gd name="connsiteY11" fmla="*/ 2282 h 10000"/>
              <a:gd name="connsiteX12" fmla="*/ 4344 w 9266"/>
              <a:gd name="connsiteY12" fmla="*/ 2820 h 10000"/>
              <a:gd name="connsiteX13" fmla="*/ 5619 w 9266"/>
              <a:gd name="connsiteY13" fmla="*/ 8097 h 10000"/>
              <a:gd name="connsiteX14" fmla="*/ 5751 w 9266"/>
              <a:gd name="connsiteY14" fmla="*/ 8761 h 10000"/>
              <a:gd name="connsiteX15" fmla="*/ 6035 w 9266"/>
              <a:gd name="connsiteY15" fmla="*/ 9812 h 10000"/>
              <a:gd name="connsiteX16" fmla="*/ 6080 w 9266"/>
              <a:gd name="connsiteY16" fmla="*/ 9975 h 10000"/>
              <a:gd name="connsiteX17" fmla="*/ 6823 w 9266"/>
              <a:gd name="connsiteY17" fmla="*/ 9975 h 10000"/>
              <a:gd name="connsiteX18" fmla="*/ 6834 w 9266"/>
              <a:gd name="connsiteY18" fmla="*/ 9919 h 10000"/>
              <a:gd name="connsiteX19" fmla="*/ 7752 w 9266"/>
              <a:gd name="connsiteY19" fmla="*/ 6250 h 10000"/>
              <a:gd name="connsiteX20" fmla="*/ 9266 w 9266"/>
              <a:gd name="connsiteY20" fmla="*/ 0 h 10000"/>
              <a:gd name="connsiteX0" fmla="*/ 0 w 9508"/>
              <a:gd name="connsiteY0" fmla="*/ 9950 h 10000"/>
              <a:gd name="connsiteX1" fmla="*/ 13 w 9508"/>
              <a:gd name="connsiteY1" fmla="*/ 10000 h 10000"/>
              <a:gd name="connsiteX2" fmla="*/ 821 w 9508"/>
              <a:gd name="connsiteY2" fmla="*/ 10000 h 10000"/>
              <a:gd name="connsiteX3" fmla="*/ 829 w 9508"/>
              <a:gd name="connsiteY3" fmla="*/ 9975 h 10000"/>
              <a:gd name="connsiteX4" fmla="*/ 1088 w 9508"/>
              <a:gd name="connsiteY4" fmla="*/ 8955 h 10000"/>
              <a:gd name="connsiteX5" fmla="*/ 2687 w 9508"/>
              <a:gd name="connsiteY5" fmla="*/ 2848 h 10000"/>
              <a:gd name="connsiteX6" fmla="*/ 3024 w 9508"/>
              <a:gd name="connsiteY6" fmla="*/ 1559 h 10000"/>
              <a:gd name="connsiteX7" fmla="*/ 3046 w 9508"/>
              <a:gd name="connsiteY7" fmla="*/ 1477 h 10000"/>
              <a:gd name="connsiteX8" fmla="*/ 3852 w 9508"/>
              <a:gd name="connsiteY8" fmla="*/ 1477 h 10000"/>
              <a:gd name="connsiteX9" fmla="*/ 3881 w 9508"/>
              <a:gd name="connsiteY9" fmla="*/ 1587 h 10000"/>
              <a:gd name="connsiteX10" fmla="*/ 4063 w 9508"/>
              <a:gd name="connsiteY10" fmla="*/ 2282 h 10000"/>
              <a:gd name="connsiteX11" fmla="*/ 4196 w 9508"/>
              <a:gd name="connsiteY11" fmla="*/ 2820 h 10000"/>
              <a:gd name="connsiteX12" fmla="*/ 5572 w 9508"/>
              <a:gd name="connsiteY12" fmla="*/ 8097 h 10000"/>
              <a:gd name="connsiteX13" fmla="*/ 5715 w 9508"/>
              <a:gd name="connsiteY13" fmla="*/ 8761 h 10000"/>
              <a:gd name="connsiteX14" fmla="*/ 6021 w 9508"/>
              <a:gd name="connsiteY14" fmla="*/ 9812 h 10000"/>
              <a:gd name="connsiteX15" fmla="*/ 6070 w 9508"/>
              <a:gd name="connsiteY15" fmla="*/ 9975 h 10000"/>
              <a:gd name="connsiteX16" fmla="*/ 6871 w 9508"/>
              <a:gd name="connsiteY16" fmla="*/ 9975 h 10000"/>
              <a:gd name="connsiteX17" fmla="*/ 6883 w 9508"/>
              <a:gd name="connsiteY17" fmla="*/ 9919 h 10000"/>
              <a:gd name="connsiteX18" fmla="*/ 7874 w 9508"/>
              <a:gd name="connsiteY18" fmla="*/ 6250 h 10000"/>
              <a:gd name="connsiteX19" fmla="*/ 9508 w 9508"/>
              <a:gd name="connsiteY19" fmla="*/ 0 h 10000"/>
              <a:gd name="connsiteX0" fmla="*/ 0 w 10000"/>
              <a:gd name="connsiteY0" fmla="*/ 9950 h 10000"/>
              <a:gd name="connsiteX1" fmla="*/ 863 w 10000"/>
              <a:gd name="connsiteY1" fmla="*/ 10000 h 10000"/>
              <a:gd name="connsiteX2" fmla="*/ 872 w 10000"/>
              <a:gd name="connsiteY2" fmla="*/ 9975 h 10000"/>
              <a:gd name="connsiteX3" fmla="*/ 1144 w 10000"/>
              <a:gd name="connsiteY3" fmla="*/ 8955 h 10000"/>
              <a:gd name="connsiteX4" fmla="*/ 2826 w 10000"/>
              <a:gd name="connsiteY4" fmla="*/ 2848 h 10000"/>
              <a:gd name="connsiteX5" fmla="*/ 3180 w 10000"/>
              <a:gd name="connsiteY5" fmla="*/ 1559 h 10000"/>
              <a:gd name="connsiteX6" fmla="*/ 3204 w 10000"/>
              <a:gd name="connsiteY6" fmla="*/ 1477 h 10000"/>
              <a:gd name="connsiteX7" fmla="*/ 4051 w 10000"/>
              <a:gd name="connsiteY7" fmla="*/ 1477 h 10000"/>
              <a:gd name="connsiteX8" fmla="*/ 4082 w 10000"/>
              <a:gd name="connsiteY8" fmla="*/ 1587 h 10000"/>
              <a:gd name="connsiteX9" fmla="*/ 4273 w 10000"/>
              <a:gd name="connsiteY9" fmla="*/ 2282 h 10000"/>
              <a:gd name="connsiteX10" fmla="*/ 4413 w 10000"/>
              <a:gd name="connsiteY10" fmla="*/ 2820 h 10000"/>
              <a:gd name="connsiteX11" fmla="*/ 5860 w 10000"/>
              <a:gd name="connsiteY11" fmla="*/ 8097 h 10000"/>
              <a:gd name="connsiteX12" fmla="*/ 6011 w 10000"/>
              <a:gd name="connsiteY12" fmla="*/ 8761 h 10000"/>
              <a:gd name="connsiteX13" fmla="*/ 6333 w 10000"/>
              <a:gd name="connsiteY13" fmla="*/ 9812 h 10000"/>
              <a:gd name="connsiteX14" fmla="*/ 6384 w 10000"/>
              <a:gd name="connsiteY14" fmla="*/ 9975 h 10000"/>
              <a:gd name="connsiteX15" fmla="*/ 7227 w 10000"/>
              <a:gd name="connsiteY15" fmla="*/ 9975 h 10000"/>
              <a:gd name="connsiteX16" fmla="*/ 7239 w 10000"/>
              <a:gd name="connsiteY16" fmla="*/ 9919 h 10000"/>
              <a:gd name="connsiteX17" fmla="*/ 8281 w 10000"/>
              <a:gd name="connsiteY17" fmla="*/ 6250 h 10000"/>
              <a:gd name="connsiteX18" fmla="*/ 10000 w 10000"/>
              <a:gd name="connsiteY18" fmla="*/ 0 h 10000"/>
              <a:gd name="connsiteX0" fmla="*/ 0 w 10000"/>
              <a:gd name="connsiteY0" fmla="*/ 9950 h 10000"/>
              <a:gd name="connsiteX1" fmla="*/ 863 w 10000"/>
              <a:gd name="connsiteY1" fmla="*/ 10000 h 10000"/>
              <a:gd name="connsiteX2" fmla="*/ 1144 w 10000"/>
              <a:gd name="connsiteY2" fmla="*/ 8955 h 10000"/>
              <a:gd name="connsiteX3" fmla="*/ 2826 w 10000"/>
              <a:gd name="connsiteY3" fmla="*/ 2848 h 10000"/>
              <a:gd name="connsiteX4" fmla="*/ 3180 w 10000"/>
              <a:gd name="connsiteY4" fmla="*/ 1559 h 10000"/>
              <a:gd name="connsiteX5" fmla="*/ 3204 w 10000"/>
              <a:gd name="connsiteY5" fmla="*/ 1477 h 10000"/>
              <a:gd name="connsiteX6" fmla="*/ 4051 w 10000"/>
              <a:gd name="connsiteY6" fmla="*/ 1477 h 10000"/>
              <a:gd name="connsiteX7" fmla="*/ 4082 w 10000"/>
              <a:gd name="connsiteY7" fmla="*/ 1587 h 10000"/>
              <a:gd name="connsiteX8" fmla="*/ 4273 w 10000"/>
              <a:gd name="connsiteY8" fmla="*/ 2282 h 10000"/>
              <a:gd name="connsiteX9" fmla="*/ 4413 w 10000"/>
              <a:gd name="connsiteY9" fmla="*/ 2820 h 10000"/>
              <a:gd name="connsiteX10" fmla="*/ 5860 w 10000"/>
              <a:gd name="connsiteY10" fmla="*/ 8097 h 10000"/>
              <a:gd name="connsiteX11" fmla="*/ 6011 w 10000"/>
              <a:gd name="connsiteY11" fmla="*/ 8761 h 10000"/>
              <a:gd name="connsiteX12" fmla="*/ 6333 w 10000"/>
              <a:gd name="connsiteY12" fmla="*/ 9812 h 10000"/>
              <a:gd name="connsiteX13" fmla="*/ 6384 w 10000"/>
              <a:gd name="connsiteY13" fmla="*/ 9975 h 10000"/>
              <a:gd name="connsiteX14" fmla="*/ 7227 w 10000"/>
              <a:gd name="connsiteY14" fmla="*/ 9975 h 10000"/>
              <a:gd name="connsiteX15" fmla="*/ 7239 w 10000"/>
              <a:gd name="connsiteY15" fmla="*/ 9919 h 10000"/>
              <a:gd name="connsiteX16" fmla="*/ 8281 w 10000"/>
              <a:gd name="connsiteY16" fmla="*/ 6250 h 10000"/>
              <a:gd name="connsiteX17" fmla="*/ 10000 w 10000"/>
              <a:gd name="connsiteY17" fmla="*/ 0 h 10000"/>
              <a:gd name="connsiteX0" fmla="*/ 0 w 10000"/>
              <a:gd name="connsiteY0" fmla="*/ 9950 h 9975"/>
              <a:gd name="connsiteX1" fmla="*/ 1144 w 10000"/>
              <a:gd name="connsiteY1" fmla="*/ 8955 h 9975"/>
              <a:gd name="connsiteX2" fmla="*/ 2826 w 10000"/>
              <a:gd name="connsiteY2" fmla="*/ 2848 h 9975"/>
              <a:gd name="connsiteX3" fmla="*/ 3180 w 10000"/>
              <a:gd name="connsiteY3" fmla="*/ 1559 h 9975"/>
              <a:gd name="connsiteX4" fmla="*/ 3204 w 10000"/>
              <a:gd name="connsiteY4" fmla="*/ 1477 h 9975"/>
              <a:gd name="connsiteX5" fmla="*/ 4051 w 10000"/>
              <a:gd name="connsiteY5" fmla="*/ 1477 h 9975"/>
              <a:gd name="connsiteX6" fmla="*/ 4082 w 10000"/>
              <a:gd name="connsiteY6" fmla="*/ 1587 h 9975"/>
              <a:gd name="connsiteX7" fmla="*/ 4273 w 10000"/>
              <a:gd name="connsiteY7" fmla="*/ 2282 h 9975"/>
              <a:gd name="connsiteX8" fmla="*/ 4413 w 10000"/>
              <a:gd name="connsiteY8" fmla="*/ 2820 h 9975"/>
              <a:gd name="connsiteX9" fmla="*/ 5860 w 10000"/>
              <a:gd name="connsiteY9" fmla="*/ 8097 h 9975"/>
              <a:gd name="connsiteX10" fmla="*/ 6011 w 10000"/>
              <a:gd name="connsiteY10" fmla="*/ 8761 h 9975"/>
              <a:gd name="connsiteX11" fmla="*/ 6333 w 10000"/>
              <a:gd name="connsiteY11" fmla="*/ 9812 h 9975"/>
              <a:gd name="connsiteX12" fmla="*/ 6384 w 10000"/>
              <a:gd name="connsiteY12" fmla="*/ 9975 h 9975"/>
              <a:gd name="connsiteX13" fmla="*/ 7227 w 10000"/>
              <a:gd name="connsiteY13" fmla="*/ 9975 h 9975"/>
              <a:gd name="connsiteX14" fmla="*/ 7239 w 10000"/>
              <a:gd name="connsiteY14" fmla="*/ 9919 h 9975"/>
              <a:gd name="connsiteX15" fmla="*/ 8281 w 10000"/>
              <a:gd name="connsiteY15" fmla="*/ 6250 h 9975"/>
              <a:gd name="connsiteX16" fmla="*/ 10000 w 10000"/>
              <a:gd name="connsiteY16" fmla="*/ 0 h 9975"/>
              <a:gd name="connsiteX0" fmla="*/ 0 w 10000"/>
              <a:gd name="connsiteY0" fmla="*/ 9975 h 10000"/>
              <a:gd name="connsiteX1" fmla="*/ 2826 w 10000"/>
              <a:gd name="connsiteY1" fmla="*/ 2855 h 10000"/>
              <a:gd name="connsiteX2" fmla="*/ 3180 w 10000"/>
              <a:gd name="connsiteY2" fmla="*/ 1563 h 10000"/>
              <a:gd name="connsiteX3" fmla="*/ 3204 w 10000"/>
              <a:gd name="connsiteY3" fmla="*/ 1481 h 10000"/>
              <a:gd name="connsiteX4" fmla="*/ 4051 w 10000"/>
              <a:gd name="connsiteY4" fmla="*/ 1481 h 10000"/>
              <a:gd name="connsiteX5" fmla="*/ 4082 w 10000"/>
              <a:gd name="connsiteY5" fmla="*/ 1591 h 10000"/>
              <a:gd name="connsiteX6" fmla="*/ 4273 w 10000"/>
              <a:gd name="connsiteY6" fmla="*/ 2288 h 10000"/>
              <a:gd name="connsiteX7" fmla="*/ 4413 w 10000"/>
              <a:gd name="connsiteY7" fmla="*/ 2827 h 10000"/>
              <a:gd name="connsiteX8" fmla="*/ 5860 w 10000"/>
              <a:gd name="connsiteY8" fmla="*/ 8117 h 10000"/>
              <a:gd name="connsiteX9" fmla="*/ 6011 w 10000"/>
              <a:gd name="connsiteY9" fmla="*/ 8783 h 10000"/>
              <a:gd name="connsiteX10" fmla="*/ 6333 w 10000"/>
              <a:gd name="connsiteY10" fmla="*/ 9837 h 10000"/>
              <a:gd name="connsiteX11" fmla="*/ 6384 w 10000"/>
              <a:gd name="connsiteY11" fmla="*/ 10000 h 10000"/>
              <a:gd name="connsiteX12" fmla="*/ 7227 w 10000"/>
              <a:gd name="connsiteY12" fmla="*/ 10000 h 10000"/>
              <a:gd name="connsiteX13" fmla="*/ 7239 w 10000"/>
              <a:gd name="connsiteY13" fmla="*/ 9944 h 10000"/>
              <a:gd name="connsiteX14" fmla="*/ 8281 w 10000"/>
              <a:gd name="connsiteY14" fmla="*/ 6266 h 10000"/>
              <a:gd name="connsiteX15" fmla="*/ 10000 w 10000"/>
              <a:gd name="connsiteY15" fmla="*/ 0 h 10000"/>
              <a:gd name="connsiteX0" fmla="*/ 0 w 7174"/>
              <a:gd name="connsiteY0" fmla="*/ 2855 h 10000"/>
              <a:gd name="connsiteX1" fmla="*/ 354 w 7174"/>
              <a:gd name="connsiteY1" fmla="*/ 1563 h 10000"/>
              <a:gd name="connsiteX2" fmla="*/ 378 w 7174"/>
              <a:gd name="connsiteY2" fmla="*/ 1481 h 10000"/>
              <a:gd name="connsiteX3" fmla="*/ 1225 w 7174"/>
              <a:gd name="connsiteY3" fmla="*/ 1481 h 10000"/>
              <a:gd name="connsiteX4" fmla="*/ 1256 w 7174"/>
              <a:gd name="connsiteY4" fmla="*/ 1591 h 10000"/>
              <a:gd name="connsiteX5" fmla="*/ 1447 w 7174"/>
              <a:gd name="connsiteY5" fmla="*/ 2288 h 10000"/>
              <a:gd name="connsiteX6" fmla="*/ 1587 w 7174"/>
              <a:gd name="connsiteY6" fmla="*/ 2827 h 10000"/>
              <a:gd name="connsiteX7" fmla="*/ 3034 w 7174"/>
              <a:gd name="connsiteY7" fmla="*/ 8117 h 10000"/>
              <a:gd name="connsiteX8" fmla="*/ 3185 w 7174"/>
              <a:gd name="connsiteY8" fmla="*/ 8783 h 10000"/>
              <a:gd name="connsiteX9" fmla="*/ 3507 w 7174"/>
              <a:gd name="connsiteY9" fmla="*/ 9837 h 10000"/>
              <a:gd name="connsiteX10" fmla="*/ 3558 w 7174"/>
              <a:gd name="connsiteY10" fmla="*/ 10000 h 10000"/>
              <a:gd name="connsiteX11" fmla="*/ 4401 w 7174"/>
              <a:gd name="connsiteY11" fmla="*/ 10000 h 10000"/>
              <a:gd name="connsiteX12" fmla="*/ 4413 w 7174"/>
              <a:gd name="connsiteY12" fmla="*/ 9944 h 10000"/>
              <a:gd name="connsiteX13" fmla="*/ 5455 w 7174"/>
              <a:gd name="connsiteY13" fmla="*/ 6266 h 10000"/>
              <a:gd name="connsiteX14" fmla="*/ 7174 w 7174"/>
              <a:gd name="connsiteY14" fmla="*/ 0 h 10000"/>
              <a:gd name="connsiteX0" fmla="*/ 0 w 10000"/>
              <a:gd name="connsiteY0" fmla="*/ 2855 h 10000"/>
              <a:gd name="connsiteX1" fmla="*/ 493 w 10000"/>
              <a:gd name="connsiteY1" fmla="*/ 1563 h 10000"/>
              <a:gd name="connsiteX2" fmla="*/ 1708 w 10000"/>
              <a:gd name="connsiteY2" fmla="*/ 1481 h 10000"/>
              <a:gd name="connsiteX3" fmla="*/ 1751 w 10000"/>
              <a:gd name="connsiteY3" fmla="*/ 1591 h 10000"/>
              <a:gd name="connsiteX4" fmla="*/ 2017 w 10000"/>
              <a:gd name="connsiteY4" fmla="*/ 2288 h 10000"/>
              <a:gd name="connsiteX5" fmla="*/ 2212 w 10000"/>
              <a:gd name="connsiteY5" fmla="*/ 2827 h 10000"/>
              <a:gd name="connsiteX6" fmla="*/ 4229 w 10000"/>
              <a:gd name="connsiteY6" fmla="*/ 8117 h 10000"/>
              <a:gd name="connsiteX7" fmla="*/ 4440 w 10000"/>
              <a:gd name="connsiteY7" fmla="*/ 8783 h 10000"/>
              <a:gd name="connsiteX8" fmla="*/ 4888 w 10000"/>
              <a:gd name="connsiteY8" fmla="*/ 9837 h 10000"/>
              <a:gd name="connsiteX9" fmla="*/ 4960 w 10000"/>
              <a:gd name="connsiteY9" fmla="*/ 10000 h 10000"/>
              <a:gd name="connsiteX10" fmla="*/ 6135 w 10000"/>
              <a:gd name="connsiteY10" fmla="*/ 10000 h 10000"/>
              <a:gd name="connsiteX11" fmla="*/ 6151 w 10000"/>
              <a:gd name="connsiteY11" fmla="*/ 9944 h 10000"/>
              <a:gd name="connsiteX12" fmla="*/ 7604 w 10000"/>
              <a:gd name="connsiteY12" fmla="*/ 6266 h 10000"/>
              <a:gd name="connsiteX13" fmla="*/ 10000 w 10000"/>
              <a:gd name="connsiteY13" fmla="*/ 0 h 10000"/>
              <a:gd name="connsiteX0" fmla="*/ 0 w 10000"/>
              <a:gd name="connsiteY0" fmla="*/ 2855 h 10000"/>
              <a:gd name="connsiteX1" fmla="*/ 1708 w 10000"/>
              <a:gd name="connsiteY1" fmla="*/ 1481 h 10000"/>
              <a:gd name="connsiteX2" fmla="*/ 1751 w 10000"/>
              <a:gd name="connsiteY2" fmla="*/ 1591 h 10000"/>
              <a:gd name="connsiteX3" fmla="*/ 2017 w 10000"/>
              <a:gd name="connsiteY3" fmla="*/ 2288 h 10000"/>
              <a:gd name="connsiteX4" fmla="*/ 2212 w 10000"/>
              <a:gd name="connsiteY4" fmla="*/ 2827 h 10000"/>
              <a:gd name="connsiteX5" fmla="*/ 4229 w 10000"/>
              <a:gd name="connsiteY5" fmla="*/ 8117 h 10000"/>
              <a:gd name="connsiteX6" fmla="*/ 4440 w 10000"/>
              <a:gd name="connsiteY6" fmla="*/ 8783 h 10000"/>
              <a:gd name="connsiteX7" fmla="*/ 4888 w 10000"/>
              <a:gd name="connsiteY7" fmla="*/ 9837 h 10000"/>
              <a:gd name="connsiteX8" fmla="*/ 4960 w 10000"/>
              <a:gd name="connsiteY8" fmla="*/ 10000 h 10000"/>
              <a:gd name="connsiteX9" fmla="*/ 6135 w 10000"/>
              <a:gd name="connsiteY9" fmla="*/ 10000 h 10000"/>
              <a:gd name="connsiteX10" fmla="*/ 6151 w 10000"/>
              <a:gd name="connsiteY10" fmla="*/ 9944 h 10000"/>
              <a:gd name="connsiteX11" fmla="*/ 7604 w 10000"/>
              <a:gd name="connsiteY11" fmla="*/ 6266 h 10000"/>
              <a:gd name="connsiteX12" fmla="*/ 10000 w 10000"/>
              <a:gd name="connsiteY12" fmla="*/ 0 h 10000"/>
              <a:gd name="connsiteX0" fmla="*/ 0 w 10000"/>
              <a:gd name="connsiteY0" fmla="*/ 2855 h 10000"/>
              <a:gd name="connsiteX1" fmla="*/ 1708 w 10000"/>
              <a:gd name="connsiteY1" fmla="*/ 1481 h 10000"/>
              <a:gd name="connsiteX2" fmla="*/ 2017 w 10000"/>
              <a:gd name="connsiteY2" fmla="*/ 2288 h 10000"/>
              <a:gd name="connsiteX3" fmla="*/ 2212 w 10000"/>
              <a:gd name="connsiteY3" fmla="*/ 2827 h 10000"/>
              <a:gd name="connsiteX4" fmla="*/ 4229 w 10000"/>
              <a:gd name="connsiteY4" fmla="*/ 8117 h 10000"/>
              <a:gd name="connsiteX5" fmla="*/ 4440 w 10000"/>
              <a:gd name="connsiteY5" fmla="*/ 8783 h 10000"/>
              <a:gd name="connsiteX6" fmla="*/ 4888 w 10000"/>
              <a:gd name="connsiteY6" fmla="*/ 9837 h 10000"/>
              <a:gd name="connsiteX7" fmla="*/ 4960 w 10000"/>
              <a:gd name="connsiteY7" fmla="*/ 10000 h 10000"/>
              <a:gd name="connsiteX8" fmla="*/ 6135 w 10000"/>
              <a:gd name="connsiteY8" fmla="*/ 10000 h 10000"/>
              <a:gd name="connsiteX9" fmla="*/ 6151 w 10000"/>
              <a:gd name="connsiteY9" fmla="*/ 9944 h 10000"/>
              <a:gd name="connsiteX10" fmla="*/ 7604 w 10000"/>
              <a:gd name="connsiteY10" fmla="*/ 6266 h 10000"/>
              <a:gd name="connsiteX11" fmla="*/ 10000 w 10000"/>
              <a:gd name="connsiteY11" fmla="*/ 0 h 10000"/>
              <a:gd name="connsiteX0" fmla="*/ 0 w 10000"/>
              <a:gd name="connsiteY0" fmla="*/ 2855 h 10000"/>
              <a:gd name="connsiteX1" fmla="*/ 2017 w 10000"/>
              <a:gd name="connsiteY1" fmla="*/ 2288 h 10000"/>
              <a:gd name="connsiteX2" fmla="*/ 2212 w 10000"/>
              <a:gd name="connsiteY2" fmla="*/ 2827 h 10000"/>
              <a:gd name="connsiteX3" fmla="*/ 4229 w 10000"/>
              <a:gd name="connsiteY3" fmla="*/ 8117 h 10000"/>
              <a:gd name="connsiteX4" fmla="*/ 4440 w 10000"/>
              <a:gd name="connsiteY4" fmla="*/ 8783 h 10000"/>
              <a:gd name="connsiteX5" fmla="*/ 4888 w 10000"/>
              <a:gd name="connsiteY5" fmla="*/ 9837 h 10000"/>
              <a:gd name="connsiteX6" fmla="*/ 4960 w 10000"/>
              <a:gd name="connsiteY6" fmla="*/ 10000 h 10000"/>
              <a:gd name="connsiteX7" fmla="*/ 6135 w 10000"/>
              <a:gd name="connsiteY7" fmla="*/ 10000 h 10000"/>
              <a:gd name="connsiteX8" fmla="*/ 6151 w 10000"/>
              <a:gd name="connsiteY8" fmla="*/ 9944 h 10000"/>
              <a:gd name="connsiteX9" fmla="*/ 7604 w 10000"/>
              <a:gd name="connsiteY9" fmla="*/ 6266 h 10000"/>
              <a:gd name="connsiteX10" fmla="*/ 10000 w 10000"/>
              <a:gd name="connsiteY10" fmla="*/ 0 h 10000"/>
              <a:gd name="connsiteX0" fmla="*/ 0 w 10000"/>
              <a:gd name="connsiteY0" fmla="*/ 2855 h 10000"/>
              <a:gd name="connsiteX1" fmla="*/ 2212 w 10000"/>
              <a:gd name="connsiteY1" fmla="*/ 2827 h 10000"/>
              <a:gd name="connsiteX2" fmla="*/ 4229 w 10000"/>
              <a:gd name="connsiteY2" fmla="*/ 8117 h 10000"/>
              <a:gd name="connsiteX3" fmla="*/ 4440 w 10000"/>
              <a:gd name="connsiteY3" fmla="*/ 8783 h 10000"/>
              <a:gd name="connsiteX4" fmla="*/ 4888 w 10000"/>
              <a:gd name="connsiteY4" fmla="*/ 9837 h 10000"/>
              <a:gd name="connsiteX5" fmla="*/ 4960 w 10000"/>
              <a:gd name="connsiteY5" fmla="*/ 10000 h 10000"/>
              <a:gd name="connsiteX6" fmla="*/ 6135 w 10000"/>
              <a:gd name="connsiteY6" fmla="*/ 10000 h 10000"/>
              <a:gd name="connsiteX7" fmla="*/ 6151 w 10000"/>
              <a:gd name="connsiteY7" fmla="*/ 9944 h 10000"/>
              <a:gd name="connsiteX8" fmla="*/ 7604 w 10000"/>
              <a:gd name="connsiteY8" fmla="*/ 6266 h 10000"/>
              <a:gd name="connsiteX9" fmla="*/ 10000 w 10000"/>
              <a:gd name="connsiteY9" fmla="*/ 0 h 10000"/>
              <a:gd name="connsiteX0" fmla="*/ 0 w 7788"/>
              <a:gd name="connsiteY0" fmla="*/ 2827 h 10000"/>
              <a:gd name="connsiteX1" fmla="*/ 2017 w 7788"/>
              <a:gd name="connsiteY1" fmla="*/ 8117 h 10000"/>
              <a:gd name="connsiteX2" fmla="*/ 2228 w 7788"/>
              <a:gd name="connsiteY2" fmla="*/ 8783 h 10000"/>
              <a:gd name="connsiteX3" fmla="*/ 2676 w 7788"/>
              <a:gd name="connsiteY3" fmla="*/ 9837 h 10000"/>
              <a:gd name="connsiteX4" fmla="*/ 2748 w 7788"/>
              <a:gd name="connsiteY4" fmla="*/ 10000 h 10000"/>
              <a:gd name="connsiteX5" fmla="*/ 3923 w 7788"/>
              <a:gd name="connsiteY5" fmla="*/ 10000 h 10000"/>
              <a:gd name="connsiteX6" fmla="*/ 3939 w 7788"/>
              <a:gd name="connsiteY6" fmla="*/ 9944 h 10000"/>
              <a:gd name="connsiteX7" fmla="*/ 5392 w 7788"/>
              <a:gd name="connsiteY7" fmla="*/ 6266 h 10000"/>
              <a:gd name="connsiteX8" fmla="*/ 7788 w 7788"/>
              <a:gd name="connsiteY8" fmla="*/ 0 h 10000"/>
              <a:gd name="connsiteX0" fmla="*/ 0 w 10000"/>
              <a:gd name="connsiteY0" fmla="*/ 2827 h 10000"/>
              <a:gd name="connsiteX1" fmla="*/ 2861 w 10000"/>
              <a:gd name="connsiteY1" fmla="*/ 8783 h 10000"/>
              <a:gd name="connsiteX2" fmla="*/ 3436 w 10000"/>
              <a:gd name="connsiteY2" fmla="*/ 9837 h 10000"/>
              <a:gd name="connsiteX3" fmla="*/ 3529 w 10000"/>
              <a:gd name="connsiteY3" fmla="*/ 10000 h 10000"/>
              <a:gd name="connsiteX4" fmla="*/ 5037 w 10000"/>
              <a:gd name="connsiteY4" fmla="*/ 10000 h 10000"/>
              <a:gd name="connsiteX5" fmla="*/ 5058 w 10000"/>
              <a:gd name="connsiteY5" fmla="*/ 9944 h 10000"/>
              <a:gd name="connsiteX6" fmla="*/ 6923 w 10000"/>
              <a:gd name="connsiteY6" fmla="*/ 6266 h 10000"/>
              <a:gd name="connsiteX7" fmla="*/ 10000 w 10000"/>
              <a:gd name="connsiteY7" fmla="*/ 0 h 10000"/>
              <a:gd name="connsiteX0" fmla="*/ 0 w 7139"/>
              <a:gd name="connsiteY0" fmla="*/ 8783 h 10000"/>
              <a:gd name="connsiteX1" fmla="*/ 575 w 7139"/>
              <a:gd name="connsiteY1" fmla="*/ 9837 h 10000"/>
              <a:gd name="connsiteX2" fmla="*/ 668 w 7139"/>
              <a:gd name="connsiteY2" fmla="*/ 10000 h 10000"/>
              <a:gd name="connsiteX3" fmla="*/ 2176 w 7139"/>
              <a:gd name="connsiteY3" fmla="*/ 10000 h 10000"/>
              <a:gd name="connsiteX4" fmla="*/ 2197 w 7139"/>
              <a:gd name="connsiteY4" fmla="*/ 9944 h 10000"/>
              <a:gd name="connsiteX5" fmla="*/ 4062 w 7139"/>
              <a:gd name="connsiteY5" fmla="*/ 6266 h 10000"/>
              <a:gd name="connsiteX6" fmla="*/ 7139 w 7139"/>
              <a:gd name="connsiteY6" fmla="*/ 0 h 10000"/>
              <a:gd name="connsiteX0" fmla="*/ 0 w 12987"/>
              <a:gd name="connsiteY0" fmla="*/ 12989 h 14206"/>
              <a:gd name="connsiteX1" fmla="*/ 805 w 12987"/>
              <a:gd name="connsiteY1" fmla="*/ 14043 h 14206"/>
              <a:gd name="connsiteX2" fmla="*/ 936 w 12987"/>
              <a:gd name="connsiteY2" fmla="*/ 14206 h 14206"/>
              <a:gd name="connsiteX3" fmla="*/ 3048 w 12987"/>
              <a:gd name="connsiteY3" fmla="*/ 14206 h 14206"/>
              <a:gd name="connsiteX4" fmla="*/ 3077 w 12987"/>
              <a:gd name="connsiteY4" fmla="*/ 14150 h 14206"/>
              <a:gd name="connsiteX5" fmla="*/ 5690 w 12987"/>
              <a:gd name="connsiteY5" fmla="*/ 10472 h 14206"/>
              <a:gd name="connsiteX6" fmla="*/ 12987 w 12987"/>
              <a:gd name="connsiteY6" fmla="*/ 0 h 14206"/>
              <a:gd name="connsiteX0" fmla="*/ 0 w 23491"/>
              <a:gd name="connsiteY0" fmla="*/ 0 h 17121"/>
              <a:gd name="connsiteX1" fmla="*/ 11309 w 23491"/>
              <a:gd name="connsiteY1" fmla="*/ 16958 h 17121"/>
              <a:gd name="connsiteX2" fmla="*/ 11440 w 23491"/>
              <a:gd name="connsiteY2" fmla="*/ 17121 h 17121"/>
              <a:gd name="connsiteX3" fmla="*/ 13552 w 23491"/>
              <a:gd name="connsiteY3" fmla="*/ 17121 h 17121"/>
              <a:gd name="connsiteX4" fmla="*/ 13581 w 23491"/>
              <a:gd name="connsiteY4" fmla="*/ 17065 h 17121"/>
              <a:gd name="connsiteX5" fmla="*/ 16194 w 23491"/>
              <a:gd name="connsiteY5" fmla="*/ 13387 h 17121"/>
              <a:gd name="connsiteX6" fmla="*/ 23491 w 23491"/>
              <a:gd name="connsiteY6" fmla="*/ 2915 h 1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91" h="17121">
                <a:moveTo>
                  <a:pt x="0" y="0"/>
                </a:moveTo>
                <a:cubicBezTo>
                  <a:pt x="268" y="351"/>
                  <a:pt x="11041" y="16607"/>
                  <a:pt x="11309" y="16958"/>
                </a:cubicBezTo>
                <a:cubicBezTo>
                  <a:pt x="11353" y="17011"/>
                  <a:pt x="11398" y="17068"/>
                  <a:pt x="11440" y="17121"/>
                </a:cubicBezTo>
                <a:cubicBezTo>
                  <a:pt x="12014" y="17981"/>
                  <a:pt x="12974" y="17981"/>
                  <a:pt x="13552" y="17121"/>
                </a:cubicBezTo>
                <a:cubicBezTo>
                  <a:pt x="13562" y="17102"/>
                  <a:pt x="13574" y="17083"/>
                  <a:pt x="13581" y="17065"/>
                </a:cubicBezTo>
                <a:cubicBezTo>
                  <a:pt x="14452" y="15839"/>
                  <a:pt x="14542" y="15745"/>
                  <a:pt x="16194" y="13387"/>
                </a:cubicBezTo>
                <a:lnTo>
                  <a:pt x="23491" y="2915"/>
                </a:lnTo>
              </a:path>
            </a:pathLst>
          </a:cu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Group4-connector"/>
          <p:cNvSpPr>
            <a:spLocks noChangeShapeType="1"/>
          </p:cNvSpPr>
          <p:nvPr userDrawn="1"/>
        </p:nvSpPr>
        <p:spPr bwMode="auto">
          <a:xfrm flipH="1">
            <a:off x="4064699" y="2367420"/>
            <a:ext cx="1562621" cy="247390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Group8-connector"/>
          <p:cNvSpPr>
            <a:spLocks noChangeShapeType="1"/>
          </p:cNvSpPr>
          <p:nvPr userDrawn="1"/>
        </p:nvSpPr>
        <p:spPr bwMode="auto">
          <a:xfrm flipV="1">
            <a:off x="5533373" y="2051139"/>
            <a:ext cx="228600" cy="90814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group13-connector"/>
          <p:cNvSpPr>
            <a:spLocks noChangeShapeType="1"/>
          </p:cNvSpPr>
          <p:nvPr userDrawn="1"/>
        </p:nvSpPr>
        <p:spPr bwMode="auto">
          <a:xfrm>
            <a:off x="5439425" y="2192055"/>
            <a:ext cx="2116281" cy="403508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Group12-connector"/>
          <p:cNvSpPr>
            <a:spLocks noChangeShapeType="1"/>
          </p:cNvSpPr>
          <p:nvPr userDrawn="1"/>
        </p:nvSpPr>
        <p:spPr bwMode="auto">
          <a:xfrm>
            <a:off x="3632552" y="2617941"/>
            <a:ext cx="44567" cy="157441"/>
          </a:xfrm>
          <a:prstGeom prst="line">
            <a:avLst/>
          </a:pr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Group13-Oval2"/>
          <p:cNvSpPr/>
          <p:nvPr userDrawn="1"/>
        </p:nvSpPr>
        <p:spPr bwMode="auto">
          <a:xfrm>
            <a:off x="7531156" y="2570285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4" name="Group2-connector"/>
          <p:cNvSpPr>
            <a:spLocks/>
          </p:cNvSpPr>
          <p:nvPr userDrawn="1"/>
        </p:nvSpPr>
        <p:spPr bwMode="auto">
          <a:xfrm flipH="1" flipV="1">
            <a:off x="4416523" y="2395021"/>
            <a:ext cx="3132586" cy="1386471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823 w 9823"/>
              <a:gd name="connsiteY0" fmla="*/ 4921 h 9581"/>
              <a:gd name="connsiteX1" fmla="*/ 8976 w 9823"/>
              <a:gd name="connsiteY1" fmla="*/ 3116 h 9581"/>
              <a:gd name="connsiteX2" fmla="*/ 8439 w 9823"/>
              <a:gd name="connsiteY2" fmla="*/ 1870 h 9581"/>
              <a:gd name="connsiteX3" fmla="*/ 7732 w 9823"/>
              <a:gd name="connsiteY3" fmla="*/ 251 h 9581"/>
              <a:gd name="connsiteX4" fmla="*/ 7592 w 9823"/>
              <a:gd name="connsiteY4" fmla="*/ 0 h 9581"/>
              <a:gd name="connsiteX5" fmla="*/ 4339 w 9823"/>
              <a:gd name="connsiteY5" fmla="*/ 0 h 9581"/>
              <a:gd name="connsiteX6" fmla="*/ 4250 w 9823"/>
              <a:gd name="connsiteY6" fmla="*/ 188 h 9581"/>
              <a:gd name="connsiteX7" fmla="*/ 2921 w 9823"/>
              <a:gd name="connsiteY7" fmla="*/ 3181 h 9581"/>
              <a:gd name="connsiteX8" fmla="*/ 1191 w 9823"/>
              <a:gd name="connsiteY8" fmla="*/ 6917 h 9581"/>
              <a:gd name="connsiteX9" fmla="*/ 942 w 9823"/>
              <a:gd name="connsiteY9" fmla="*/ 7413 h 9581"/>
              <a:gd name="connsiteX10" fmla="*/ 0 w 9823"/>
              <a:gd name="connsiteY10" fmla="*/ 9581 h 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23" h="9581">
                <a:moveTo>
                  <a:pt x="9823" y="4921"/>
                </a:moveTo>
                <a:cubicBezTo>
                  <a:pt x="9539" y="4319"/>
                  <a:pt x="9259" y="3716"/>
                  <a:pt x="8976" y="3116"/>
                </a:cubicBezTo>
                <a:lnTo>
                  <a:pt x="8439" y="1870"/>
                </a:lnTo>
                <a:cubicBezTo>
                  <a:pt x="8206" y="1331"/>
                  <a:pt x="7965" y="790"/>
                  <a:pt x="7732" y="251"/>
                </a:cubicBezTo>
                <a:cubicBezTo>
                  <a:pt x="7685" y="168"/>
                  <a:pt x="7643" y="83"/>
                  <a:pt x="7592" y="0"/>
                </a:cubicBezTo>
                <a:cubicBezTo>
                  <a:pt x="6683" y="-1994"/>
                  <a:pt x="5237" y="-1994"/>
                  <a:pt x="4339" y="0"/>
                </a:cubicBezTo>
                <a:cubicBezTo>
                  <a:pt x="4312" y="61"/>
                  <a:pt x="4277" y="126"/>
                  <a:pt x="4250" y="188"/>
                </a:cubicBezTo>
                <a:cubicBezTo>
                  <a:pt x="3807" y="1185"/>
                  <a:pt x="3368" y="2184"/>
                  <a:pt x="2921" y="3181"/>
                </a:cubicBezTo>
                <a:lnTo>
                  <a:pt x="1191" y="6917"/>
                </a:lnTo>
                <a:cubicBezTo>
                  <a:pt x="1109" y="7083"/>
                  <a:pt x="1024" y="7247"/>
                  <a:pt x="942" y="7413"/>
                </a:cubicBezTo>
                <a:cubicBezTo>
                  <a:pt x="565" y="8276"/>
                  <a:pt x="373" y="8718"/>
                  <a:pt x="0" y="9581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Group9-oval1"/>
          <p:cNvSpPr/>
          <p:nvPr userDrawn="1"/>
        </p:nvSpPr>
        <p:spPr bwMode="auto">
          <a:xfrm>
            <a:off x="7576500" y="256698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5" name="Group1-connector"/>
          <p:cNvSpPr>
            <a:spLocks/>
          </p:cNvSpPr>
          <p:nvPr userDrawn="1"/>
        </p:nvSpPr>
        <p:spPr bwMode="auto">
          <a:xfrm>
            <a:off x="3389862" y="2170136"/>
            <a:ext cx="625034" cy="331945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640 w 10640"/>
              <a:gd name="connsiteY0" fmla="*/ 3116 h 11398"/>
              <a:gd name="connsiteX1" fmla="*/ 10053 w 10640"/>
              <a:gd name="connsiteY1" fmla="*/ 1870 h 11398"/>
              <a:gd name="connsiteX2" fmla="*/ 9281 w 10640"/>
              <a:gd name="connsiteY2" fmla="*/ 251 h 11398"/>
              <a:gd name="connsiteX3" fmla="*/ 9128 w 10640"/>
              <a:gd name="connsiteY3" fmla="*/ 0 h 11398"/>
              <a:gd name="connsiteX4" fmla="*/ 5574 w 10640"/>
              <a:gd name="connsiteY4" fmla="*/ 0 h 11398"/>
              <a:gd name="connsiteX5" fmla="*/ 5477 w 10640"/>
              <a:gd name="connsiteY5" fmla="*/ 188 h 11398"/>
              <a:gd name="connsiteX6" fmla="*/ 4025 w 10640"/>
              <a:gd name="connsiteY6" fmla="*/ 3181 h 11398"/>
              <a:gd name="connsiteX7" fmla="*/ 2135 w 10640"/>
              <a:gd name="connsiteY7" fmla="*/ 6917 h 11398"/>
              <a:gd name="connsiteX8" fmla="*/ 1863 w 10640"/>
              <a:gd name="connsiteY8" fmla="*/ 7413 h 11398"/>
              <a:gd name="connsiteX9" fmla="*/ 0 w 10640"/>
              <a:gd name="connsiteY9" fmla="*/ 11398 h 1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40" h="11398">
                <a:moveTo>
                  <a:pt x="10640" y="3116"/>
                </a:moveTo>
                <a:lnTo>
                  <a:pt x="10053" y="1870"/>
                </a:lnTo>
                <a:cubicBezTo>
                  <a:pt x="9799" y="1331"/>
                  <a:pt x="9535" y="790"/>
                  <a:pt x="9281" y="251"/>
                </a:cubicBezTo>
                <a:cubicBezTo>
                  <a:pt x="9230" y="168"/>
                  <a:pt x="9184" y="83"/>
                  <a:pt x="9128" y="0"/>
                </a:cubicBezTo>
                <a:cubicBezTo>
                  <a:pt x="8135" y="-1994"/>
                  <a:pt x="6555" y="-1994"/>
                  <a:pt x="5574" y="0"/>
                </a:cubicBezTo>
                <a:cubicBezTo>
                  <a:pt x="5544" y="61"/>
                  <a:pt x="5506" y="126"/>
                  <a:pt x="5477" y="188"/>
                </a:cubicBezTo>
                <a:lnTo>
                  <a:pt x="4025" y="3181"/>
                </a:lnTo>
                <a:lnTo>
                  <a:pt x="2135" y="6917"/>
                </a:lnTo>
                <a:cubicBezTo>
                  <a:pt x="2045" y="7083"/>
                  <a:pt x="1952" y="7247"/>
                  <a:pt x="1863" y="7413"/>
                </a:cubicBezTo>
                <a:cubicBezTo>
                  <a:pt x="1451" y="8276"/>
                  <a:pt x="408" y="10535"/>
                  <a:pt x="0" y="11398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Group5-connector"/>
          <p:cNvSpPr>
            <a:spLocks/>
          </p:cNvSpPr>
          <p:nvPr userDrawn="1"/>
        </p:nvSpPr>
        <p:spPr bwMode="auto">
          <a:xfrm rot="10800000">
            <a:off x="5793756" y="2251734"/>
            <a:ext cx="2072595" cy="853739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13120 w 13120"/>
              <a:gd name="connsiteY0" fmla="*/ 11750 h 11750"/>
              <a:gd name="connsiteX1" fmla="*/ 9153 w 13120"/>
              <a:gd name="connsiteY1" fmla="*/ 3116 h 11750"/>
              <a:gd name="connsiteX2" fmla="*/ 8616 w 13120"/>
              <a:gd name="connsiteY2" fmla="*/ 1870 h 11750"/>
              <a:gd name="connsiteX3" fmla="*/ 7909 w 13120"/>
              <a:gd name="connsiteY3" fmla="*/ 251 h 11750"/>
              <a:gd name="connsiteX4" fmla="*/ 7769 w 13120"/>
              <a:gd name="connsiteY4" fmla="*/ 0 h 11750"/>
              <a:gd name="connsiteX5" fmla="*/ 4516 w 13120"/>
              <a:gd name="connsiteY5" fmla="*/ 0 h 11750"/>
              <a:gd name="connsiteX6" fmla="*/ 4427 w 13120"/>
              <a:gd name="connsiteY6" fmla="*/ 188 h 11750"/>
              <a:gd name="connsiteX7" fmla="*/ 3098 w 13120"/>
              <a:gd name="connsiteY7" fmla="*/ 3181 h 11750"/>
              <a:gd name="connsiteX8" fmla="*/ 1368 w 13120"/>
              <a:gd name="connsiteY8" fmla="*/ 6917 h 11750"/>
              <a:gd name="connsiteX9" fmla="*/ 1119 w 13120"/>
              <a:gd name="connsiteY9" fmla="*/ 7413 h 11750"/>
              <a:gd name="connsiteX10" fmla="*/ 0 w 13120"/>
              <a:gd name="connsiteY10" fmla="*/ 10000 h 11750"/>
              <a:gd name="connsiteX0" fmla="*/ 12944 w 12944"/>
              <a:gd name="connsiteY0" fmla="*/ 11750 h 11750"/>
              <a:gd name="connsiteX1" fmla="*/ 8977 w 12944"/>
              <a:gd name="connsiteY1" fmla="*/ 3116 h 11750"/>
              <a:gd name="connsiteX2" fmla="*/ 8440 w 12944"/>
              <a:gd name="connsiteY2" fmla="*/ 1870 h 11750"/>
              <a:gd name="connsiteX3" fmla="*/ 7733 w 12944"/>
              <a:gd name="connsiteY3" fmla="*/ 251 h 11750"/>
              <a:gd name="connsiteX4" fmla="*/ 7593 w 12944"/>
              <a:gd name="connsiteY4" fmla="*/ 0 h 11750"/>
              <a:gd name="connsiteX5" fmla="*/ 4340 w 12944"/>
              <a:gd name="connsiteY5" fmla="*/ 0 h 11750"/>
              <a:gd name="connsiteX6" fmla="*/ 4251 w 12944"/>
              <a:gd name="connsiteY6" fmla="*/ 188 h 11750"/>
              <a:gd name="connsiteX7" fmla="*/ 2922 w 12944"/>
              <a:gd name="connsiteY7" fmla="*/ 3181 h 11750"/>
              <a:gd name="connsiteX8" fmla="*/ 1192 w 12944"/>
              <a:gd name="connsiteY8" fmla="*/ 6917 h 11750"/>
              <a:gd name="connsiteX9" fmla="*/ 943 w 12944"/>
              <a:gd name="connsiteY9" fmla="*/ 7413 h 11750"/>
              <a:gd name="connsiteX10" fmla="*/ 0 w 12944"/>
              <a:gd name="connsiteY10" fmla="*/ 9526 h 1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44" h="11750">
                <a:moveTo>
                  <a:pt x="12944" y="11750"/>
                </a:moveTo>
                <a:cubicBezTo>
                  <a:pt x="12660" y="11148"/>
                  <a:pt x="9260" y="3716"/>
                  <a:pt x="8977" y="3116"/>
                </a:cubicBezTo>
                <a:lnTo>
                  <a:pt x="8440" y="1870"/>
                </a:lnTo>
                <a:cubicBezTo>
                  <a:pt x="8207" y="1331"/>
                  <a:pt x="7966" y="790"/>
                  <a:pt x="7733" y="251"/>
                </a:cubicBezTo>
                <a:cubicBezTo>
                  <a:pt x="7686" y="168"/>
                  <a:pt x="7644" y="83"/>
                  <a:pt x="7593" y="0"/>
                </a:cubicBezTo>
                <a:cubicBezTo>
                  <a:pt x="6684" y="-1994"/>
                  <a:pt x="5238" y="-1994"/>
                  <a:pt x="4340" y="0"/>
                </a:cubicBezTo>
                <a:cubicBezTo>
                  <a:pt x="4313" y="61"/>
                  <a:pt x="4278" y="126"/>
                  <a:pt x="4251" y="188"/>
                </a:cubicBezTo>
                <a:cubicBezTo>
                  <a:pt x="3808" y="1185"/>
                  <a:pt x="3369" y="2184"/>
                  <a:pt x="2922" y="3181"/>
                </a:cubicBezTo>
                <a:lnTo>
                  <a:pt x="1192" y="6917"/>
                </a:lnTo>
                <a:cubicBezTo>
                  <a:pt x="1110" y="7083"/>
                  <a:pt x="1025" y="7247"/>
                  <a:pt x="943" y="7413"/>
                </a:cubicBezTo>
                <a:cubicBezTo>
                  <a:pt x="566" y="8276"/>
                  <a:pt x="373" y="8663"/>
                  <a:pt x="0" y="9526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Group11-connector"/>
          <p:cNvSpPr>
            <a:spLocks/>
          </p:cNvSpPr>
          <p:nvPr userDrawn="1"/>
        </p:nvSpPr>
        <p:spPr bwMode="auto">
          <a:xfrm>
            <a:off x="6707839" y="2530259"/>
            <a:ext cx="569306" cy="282243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53" h="10000">
                <a:moveTo>
                  <a:pt x="9153" y="3116"/>
                </a:moveTo>
                <a:lnTo>
                  <a:pt x="8616" y="1870"/>
                </a:lnTo>
                <a:cubicBezTo>
                  <a:pt x="8383" y="1331"/>
                  <a:pt x="8142" y="790"/>
                  <a:pt x="7909" y="251"/>
                </a:cubicBezTo>
                <a:cubicBezTo>
                  <a:pt x="7862" y="168"/>
                  <a:pt x="7820" y="83"/>
                  <a:pt x="7769" y="0"/>
                </a:cubicBezTo>
                <a:cubicBezTo>
                  <a:pt x="6860" y="-1994"/>
                  <a:pt x="5414" y="-1994"/>
                  <a:pt x="4516" y="0"/>
                </a:cubicBezTo>
                <a:cubicBezTo>
                  <a:pt x="4489" y="61"/>
                  <a:pt x="4454" y="126"/>
                  <a:pt x="4427" y="188"/>
                </a:cubicBezTo>
                <a:cubicBezTo>
                  <a:pt x="3984" y="1185"/>
                  <a:pt x="3545" y="2184"/>
                  <a:pt x="3098" y="3181"/>
                </a:cubicBezTo>
                <a:lnTo>
                  <a:pt x="1368" y="6917"/>
                </a:lnTo>
                <a:cubicBezTo>
                  <a:pt x="1286" y="7083"/>
                  <a:pt x="1201" y="7247"/>
                  <a:pt x="1119" y="7413"/>
                </a:cubicBezTo>
                <a:cubicBezTo>
                  <a:pt x="742" y="8276"/>
                  <a:pt x="373" y="9137"/>
                  <a:pt x="0" y="10000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Group1-oval2"/>
          <p:cNvSpPr/>
          <p:nvPr userDrawn="1"/>
        </p:nvSpPr>
        <p:spPr bwMode="auto">
          <a:xfrm>
            <a:off x="3986900" y="223626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9" name="Group12-oval1"/>
          <p:cNvSpPr/>
          <p:nvPr userDrawn="1"/>
        </p:nvSpPr>
        <p:spPr bwMode="auto">
          <a:xfrm>
            <a:off x="3610740" y="258970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Group12-oval2"/>
          <p:cNvSpPr/>
          <p:nvPr userDrawn="1"/>
        </p:nvSpPr>
        <p:spPr bwMode="auto">
          <a:xfrm>
            <a:off x="3659476" y="275518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9" name="Group9-connector"/>
          <p:cNvSpPr>
            <a:spLocks noChangeShapeType="1"/>
          </p:cNvSpPr>
          <p:nvPr userDrawn="1"/>
        </p:nvSpPr>
        <p:spPr bwMode="auto">
          <a:xfrm>
            <a:off x="5631180" y="2175509"/>
            <a:ext cx="1967389" cy="410529"/>
          </a:xfrm>
          <a:prstGeom prst="line">
            <a:avLst/>
          </a:pr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Group9-echo1"/>
          <p:cNvSpPr/>
          <p:nvPr userDrawn="1"/>
        </p:nvSpPr>
        <p:spPr bwMode="auto">
          <a:xfrm>
            <a:off x="7542931" y="249252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1" name="Group13-echo2"/>
          <p:cNvSpPr/>
          <p:nvPr userDrawn="1"/>
        </p:nvSpPr>
        <p:spPr bwMode="auto">
          <a:xfrm>
            <a:off x="5341783" y="210151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shortedLine"/>
          <p:cNvSpPr/>
          <p:nvPr userDrawn="1"/>
        </p:nvSpPr>
        <p:spPr bwMode="auto">
          <a:xfrm>
            <a:off x="4185077" y="1939069"/>
            <a:ext cx="1301262" cy="372674"/>
          </a:xfrm>
          <a:custGeom>
            <a:avLst/>
            <a:gdLst>
              <a:gd name="connsiteX0" fmla="*/ 1301262 w 1301262"/>
              <a:gd name="connsiteY0" fmla="*/ 257575 h 372674"/>
              <a:gd name="connsiteX1" fmla="*/ 716174 w 1301262"/>
              <a:gd name="connsiteY1" fmla="*/ 1799 h 372674"/>
              <a:gd name="connsiteX2" fmla="*/ 0 w 1301262"/>
              <a:gd name="connsiteY2" fmla="*/ 372674 h 37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1262" h="372674">
                <a:moveTo>
                  <a:pt x="1301262" y="257575"/>
                </a:moveTo>
                <a:cubicBezTo>
                  <a:pt x="1117156" y="120095"/>
                  <a:pt x="933051" y="-17384"/>
                  <a:pt x="716174" y="1799"/>
                </a:cubicBezTo>
                <a:cubicBezTo>
                  <a:pt x="499297" y="20982"/>
                  <a:pt x="108705" y="312993"/>
                  <a:pt x="0" y="372674"/>
                </a:cubicBezTo>
              </a:path>
            </a:pathLst>
          </a:custGeom>
          <a:noFill/>
          <a:ln w="9525" cap="sq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blueShorterLine"/>
          <p:cNvSpPr/>
          <p:nvPr userDrawn="1"/>
        </p:nvSpPr>
        <p:spPr bwMode="auto">
          <a:xfrm>
            <a:off x="4424516" y="2406094"/>
            <a:ext cx="3118231" cy="1050042"/>
          </a:xfrm>
          <a:custGeom>
            <a:avLst/>
            <a:gdLst>
              <a:gd name="connsiteX0" fmla="*/ 3118231 w 3118231"/>
              <a:gd name="connsiteY0" fmla="*/ 0 h 1050042"/>
              <a:gd name="connsiteX1" fmla="*/ 969180 w 3118231"/>
              <a:gd name="connsiteY1" fmla="*/ 1032387 h 1050042"/>
              <a:gd name="connsiteX2" fmla="*/ 0 w 3118231"/>
              <a:gd name="connsiteY2" fmla="*/ 678426 h 105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231" h="1050042">
                <a:moveTo>
                  <a:pt x="3118231" y="0"/>
                </a:moveTo>
                <a:cubicBezTo>
                  <a:pt x="2303558" y="459658"/>
                  <a:pt x="1488885" y="919316"/>
                  <a:pt x="969180" y="1032387"/>
                </a:cubicBezTo>
                <a:cubicBezTo>
                  <a:pt x="449475" y="1145458"/>
                  <a:pt x="0" y="678426"/>
                  <a:pt x="0" y="678426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" name="Freeform 3"/>
          <p:cNvSpPr/>
          <p:nvPr userDrawn="1"/>
        </p:nvSpPr>
        <p:spPr bwMode="auto">
          <a:xfrm>
            <a:off x="3644900" y="2099325"/>
            <a:ext cx="3054350" cy="707375"/>
          </a:xfrm>
          <a:custGeom>
            <a:avLst/>
            <a:gdLst>
              <a:gd name="connsiteX0" fmla="*/ 0 w 3054350"/>
              <a:gd name="connsiteY0" fmla="*/ 516875 h 707375"/>
              <a:gd name="connsiteX1" fmla="*/ 1536700 w 3054350"/>
              <a:gd name="connsiteY1" fmla="*/ 2525 h 707375"/>
              <a:gd name="connsiteX2" fmla="*/ 3054350 w 3054350"/>
              <a:gd name="connsiteY2" fmla="*/ 707375 h 70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4350" h="707375">
                <a:moveTo>
                  <a:pt x="0" y="516875"/>
                </a:moveTo>
                <a:cubicBezTo>
                  <a:pt x="513821" y="243825"/>
                  <a:pt x="1027642" y="-29225"/>
                  <a:pt x="1536700" y="2525"/>
                </a:cubicBezTo>
                <a:cubicBezTo>
                  <a:pt x="2045758" y="34275"/>
                  <a:pt x="2828925" y="615300"/>
                  <a:pt x="3054350" y="707375"/>
                </a:cubicBezTo>
              </a:path>
            </a:pathLst>
          </a:custGeom>
          <a:noFill/>
          <a:ln w="9525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 bwMode="auto">
          <a:xfrm>
            <a:off x="4432300" y="2535074"/>
            <a:ext cx="2279650" cy="538326"/>
          </a:xfrm>
          <a:custGeom>
            <a:avLst/>
            <a:gdLst>
              <a:gd name="connsiteX0" fmla="*/ 0 w 2279650"/>
              <a:gd name="connsiteY0" fmla="*/ 538326 h 538326"/>
              <a:gd name="connsiteX1" fmla="*/ 1435100 w 2279650"/>
              <a:gd name="connsiteY1" fmla="*/ 4926 h 538326"/>
              <a:gd name="connsiteX2" fmla="*/ 2279650 w 2279650"/>
              <a:gd name="connsiteY2" fmla="*/ 271626 h 53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650" h="538326">
                <a:moveTo>
                  <a:pt x="0" y="538326"/>
                </a:moveTo>
                <a:cubicBezTo>
                  <a:pt x="527579" y="293851"/>
                  <a:pt x="1055158" y="49376"/>
                  <a:pt x="1435100" y="4926"/>
                </a:cubicBezTo>
                <a:cubicBezTo>
                  <a:pt x="1815042" y="-39524"/>
                  <a:pt x="2148417" y="230351"/>
                  <a:pt x="2279650" y="271626"/>
                </a:cubicBezTo>
              </a:path>
            </a:pathLst>
          </a:custGeom>
          <a:noFill/>
          <a:ln w="9525" cap="sq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 bwMode="auto">
          <a:xfrm>
            <a:off x="5416550" y="1980310"/>
            <a:ext cx="342900" cy="127890"/>
          </a:xfrm>
          <a:custGeom>
            <a:avLst/>
            <a:gdLst>
              <a:gd name="connsiteX0" fmla="*/ 0 w 342900"/>
              <a:gd name="connsiteY0" fmla="*/ 127890 h 127890"/>
              <a:gd name="connsiteX1" fmla="*/ 165100 w 342900"/>
              <a:gd name="connsiteY1" fmla="*/ 890 h 127890"/>
              <a:gd name="connsiteX2" fmla="*/ 342900 w 342900"/>
              <a:gd name="connsiteY2" fmla="*/ 70740 h 12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27890">
                <a:moveTo>
                  <a:pt x="0" y="127890"/>
                </a:moveTo>
                <a:cubicBezTo>
                  <a:pt x="53975" y="69152"/>
                  <a:pt x="107950" y="10415"/>
                  <a:pt x="165100" y="890"/>
                </a:cubicBezTo>
                <a:cubicBezTo>
                  <a:pt x="222250" y="-8635"/>
                  <a:pt x="314325" y="61215"/>
                  <a:pt x="342900" y="70740"/>
                </a:cubicBezTo>
              </a:path>
            </a:pathLst>
          </a:custGeom>
          <a:noFill/>
          <a:ln w="9525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 userDrawn="1"/>
        </p:nvSpPr>
        <p:spPr bwMode="auto">
          <a:xfrm>
            <a:off x="5803900" y="2004653"/>
            <a:ext cx="1733550" cy="401997"/>
          </a:xfrm>
          <a:custGeom>
            <a:avLst/>
            <a:gdLst>
              <a:gd name="connsiteX0" fmla="*/ 1733550 w 1733550"/>
              <a:gd name="connsiteY0" fmla="*/ 401997 h 401997"/>
              <a:gd name="connsiteX1" fmla="*/ 1028700 w 1733550"/>
              <a:gd name="connsiteY1" fmla="*/ 1947 h 401997"/>
              <a:gd name="connsiteX2" fmla="*/ 0 w 1733550"/>
              <a:gd name="connsiteY2" fmla="*/ 249597 h 40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3550" h="401997">
                <a:moveTo>
                  <a:pt x="1733550" y="401997"/>
                </a:moveTo>
                <a:cubicBezTo>
                  <a:pt x="1525587" y="214672"/>
                  <a:pt x="1317625" y="27347"/>
                  <a:pt x="1028700" y="1947"/>
                </a:cubicBezTo>
                <a:cubicBezTo>
                  <a:pt x="739775" y="-23453"/>
                  <a:pt x="172508" y="207264"/>
                  <a:pt x="0" y="249597"/>
                </a:cubicBezTo>
              </a:path>
            </a:pathLst>
          </a:custGeom>
          <a:noFill/>
          <a:ln w="9525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 userDrawn="1"/>
        </p:nvSpPr>
        <p:spPr bwMode="auto">
          <a:xfrm>
            <a:off x="7188200" y="2425700"/>
            <a:ext cx="727153" cy="590550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153" h="590550">
                <a:moveTo>
                  <a:pt x="0" y="590550"/>
                </a:moveTo>
                <a:cubicBezTo>
                  <a:pt x="279400" y="569912"/>
                  <a:pt x="558800" y="549275"/>
                  <a:pt x="673100" y="450850"/>
                </a:cubicBezTo>
                <a:cubicBezTo>
                  <a:pt x="787400" y="352425"/>
                  <a:pt x="684742" y="75142"/>
                  <a:pt x="685800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roup3-connector"/>
          <p:cNvSpPr>
            <a:spLocks noChangeShapeType="1"/>
          </p:cNvSpPr>
          <p:nvPr userDrawn="1"/>
        </p:nvSpPr>
        <p:spPr bwMode="auto">
          <a:xfrm flipV="1">
            <a:off x="4208388" y="2116542"/>
            <a:ext cx="1196236" cy="607761"/>
          </a:xfrm>
          <a:prstGeom prst="line">
            <a:avLst/>
          </a:pr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shortedLine"/>
          <p:cNvSpPr/>
          <p:nvPr userDrawn="1"/>
        </p:nvSpPr>
        <p:spPr bwMode="auto">
          <a:xfrm>
            <a:off x="4178457" y="1932449"/>
            <a:ext cx="1301262" cy="372674"/>
          </a:xfrm>
          <a:custGeom>
            <a:avLst/>
            <a:gdLst>
              <a:gd name="connsiteX0" fmla="*/ 1301262 w 1301262"/>
              <a:gd name="connsiteY0" fmla="*/ 257575 h 372674"/>
              <a:gd name="connsiteX1" fmla="*/ 716174 w 1301262"/>
              <a:gd name="connsiteY1" fmla="*/ 1799 h 372674"/>
              <a:gd name="connsiteX2" fmla="*/ 0 w 1301262"/>
              <a:gd name="connsiteY2" fmla="*/ 372674 h 37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1262" h="372674">
                <a:moveTo>
                  <a:pt x="1301262" y="257575"/>
                </a:moveTo>
                <a:cubicBezTo>
                  <a:pt x="1117156" y="120095"/>
                  <a:pt x="933051" y="-17384"/>
                  <a:pt x="716174" y="1799"/>
                </a:cubicBezTo>
                <a:cubicBezTo>
                  <a:pt x="499297" y="20982"/>
                  <a:pt x="108705" y="312993"/>
                  <a:pt x="0" y="372674"/>
                </a:cubicBezTo>
              </a:path>
            </a:pathLst>
          </a:custGeom>
          <a:noFill/>
          <a:ln w="9525" cap="sq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58" name="blueShorterLine"/>
          <p:cNvSpPr/>
          <p:nvPr userDrawn="1"/>
        </p:nvSpPr>
        <p:spPr bwMode="auto">
          <a:xfrm>
            <a:off x="4417896" y="2399474"/>
            <a:ext cx="3118231" cy="1050042"/>
          </a:xfrm>
          <a:custGeom>
            <a:avLst/>
            <a:gdLst>
              <a:gd name="connsiteX0" fmla="*/ 3118231 w 3118231"/>
              <a:gd name="connsiteY0" fmla="*/ 0 h 1050042"/>
              <a:gd name="connsiteX1" fmla="*/ 969180 w 3118231"/>
              <a:gd name="connsiteY1" fmla="*/ 1032387 h 1050042"/>
              <a:gd name="connsiteX2" fmla="*/ 0 w 3118231"/>
              <a:gd name="connsiteY2" fmla="*/ 678426 h 105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231" h="1050042">
                <a:moveTo>
                  <a:pt x="3118231" y="0"/>
                </a:moveTo>
                <a:cubicBezTo>
                  <a:pt x="2303558" y="459658"/>
                  <a:pt x="1488885" y="919316"/>
                  <a:pt x="969180" y="1032387"/>
                </a:cubicBezTo>
                <a:cubicBezTo>
                  <a:pt x="449475" y="1145458"/>
                  <a:pt x="0" y="678426"/>
                  <a:pt x="0" y="678426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59" name="Freeform 158"/>
          <p:cNvSpPr/>
          <p:nvPr userDrawn="1"/>
        </p:nvSpPr>
        <p:spPr bwMode="auto">
          <a:xfrm>
            <a:off x="3638280" y="2092705"/>
            <a:ext cx="3054350" cy="707375"/>
          </a:xfrm>
          <a:custGeom>
            <a:avLst/>
            <a:gdLst>
              <a:gd name="connsiteX0" fmla="*/ 0 w 3054350"/>
              <a:gd name="connsiteY0" fmla="*/ 516875 h 707375"/>
              <a:gd name="connsiteX1" fmla="*/ 1536700 w 3054350"/>
              <a:gd name="connsiteY1" fmla="*/ 2525 h 707375"/>
              <a:gd name="connsiteX2" fmla="*/ 3054350 w 3054350"/>
              <a:gd name="connsiteY2" fmla="*/ 707375 h 70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4350" h="707375">
                <a:moveTo>
                  <a:pt x="0" y="516875"/>
                </a:moveTo>
                <a:cubicBezTo>
                  <a:pt x="513821" y="243825"/>
                  <a:pt x="1027642" y="-29225"/>
                  <a:pt x="1536700" y="2525"/>
                </a:cubicBezTo>
                <a:cubicBezTo>
                  <a:pt x="2045758" y="34275"/>
                  <a:pt x="2828925" y="615300"/>
                  <a:pt x="3054350" y="707375"/>
                </a:cubicBezTo>
              </a:path>
            </a:pathLst>
          </a:custGeom>
          <a:noFill/>
          <a:ln w="9525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 159"/>
          <p:cNvSpPr/>
          <p:nvPr userDrawn="1"/>
        </p:nvSpPr>
        <p:spPr bwMode="auto">
          <a:xfrm>
            <a:off x="4425680" y="2528454"/>
            <a:ext cx="2279650" cy="538326"/>
          </a:xfrm>
          <a:custGeom>
            <a:avLst/>
            <a:gdLst>
              <a:gd name="connsiteX0" fmla="*/ 0 w 2279650"/>
              <a:gd name="connsiteY0" fmla="*/ 538326 h 538326"/>
              <a:gd name="connsiteX1" fmla="*/ 1435100 w 2279650"/>
              <a:gd name="connsiteY1" fmla="*/ 4926 h 538326"/>
              <a:gd name="connsiteX2" fmla="*/ 2279650 w 2279650"/>
              <a:gd name="connsiteY2" fmla="*/ 271626 h 53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650" h="538326">
                <a:moveTo>
                  <a:pt x="0" y="538326"/>
                </a:moveTo>
                <a:cubicBezTo>
                  <a:pt x="527579" y="293851"/>
                  <a:pt x="1055158" y="49376"/>
                  <a:pt x="1435100" y="4926"/>
                </a:cubicBezTo>
                <a:cubicBezTo>
                  <a:pt x="1815042" y="-39524"/>
                  <a:pt x="2148417" y="230351"/>
                  <a:pt x="2279650" y="271626"/>
                </a:cubicBezTo>
              </a:path>
            </a:pathLst>
          </a:custGeom>
          <a:noFill/>
          <a:ln w="9525" cap="sq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 160"/>
          <p:cNvSpPr/>
          <p:nvPr userDrawn="1"/>
        </p:nvSpPr>
        <p:spPr bwMode="auto">
          <a:xfrm>
            <a:off x="5797280" y="1998033"/>
            <a:ext cx="1733550" cy="401997"/>
          </a:xfrm>
          <a:custGeom>
            <a:avLst/>
            <a:gdLst>
              <a:gd name="connsiteX0" fmla="*/ 1733550 w 1733550"/>
              <a:gd name="connsiteY0" fmla="*/ 401997 h 401997"/>
              <a:gd name="connsiteX1" fmla="*/ 1028700 w 1733550"/>
              <a:gd name="connsiteY1" fmla="*/ 1947 h 401997"/>
              <a:gd name="connsiteX2" fmla="*/ 0 w 1733550"/>
              <a:gd name="connsiteY2" fmla="*/ 249597 h 40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3550" h="401997">
                <a:moveTo>
                  <a:pt x="1733550" y="401997"/>
                </a:moveTo>
                <a:cubicBezTo>
                  <a:pt x="1525587" y="214672"/>
                  <a:pt x="1317625" y="27347"/>
                  <a:pt x="1028700" y="1947"/>
                </a:cubicBezTo>
                <a:cubicBezTo>
                  <a:pt x="739775" y="-23453"/>
                  <a:pt x="172508" y="207264"/>
                  <a:pt x="0" y="249597"/>
                </a:cubicBezTo>
              </a:path>
            </a:pathLst>
          </a:custGeom>
          <a:noFill/>
          <a:ln w="9525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1"/>
          <p:cNvSpPr/>
          <p:nvPr userDrawn="1"/>
        </p:nvSpPr>
        <p:spPr bwMode="auto">
          <a:xfrm>
            <a:off x="7181580" y="2419080"/>
            <a:ext cx="727153" cy="590550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153" h="590550">
                <a:moveTo>
                  <a:pt x="0" y="590550"/>
                </a:moveTo>
                <a:cubicBezTo>
                  <a:pt x="279400" y="569912"/>
                  <a:pt x="558800" y="549275"/>
                  <a:pt x="673100" y="450850"/>
                </a:cubicBezTo>
                <a:cubicBezTo>
                  <a:pt x="787400" y="352425"/>
                  <a:pt x="684742" y="75142"/>
                  <a:pt x="685800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roup4-connector"/>
          <p:cNvSpPr>
            <a:spLocks noChangeShapeType="1"/>
          </p:cNvSpPr>
          <p:nvPr userDrawn="1"/>
        </p:nvSpPr>
        <p:spPr bwMode="auto">
          <a:xfrm flipH="1">
            <a:off x="4073981" y="2368751"/>
            <a:ext cx="1562621" cy="247390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group13-connector"/>
          <p:cNvSpPr>
            <a:spLocks noChangeShapeType="1"/>
          </p:cNvSpPr>
          <p:nvPr userDrawn="1"/>
        </p:nvSpPr>
        <p:spPr bwMode="auto">
          <a:xfrm>
            <a:off x="5448707" y="2193386"/>
            <a:ext cx="2116281" cy="403508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roup1-connector"/>
          <p:cNvSpPr>
            <a:spLocks/>
          </p:cNvSpPr>
          <p:nvPr userDrawn="1"/>
        </p:nvSpPr>
        <p:spPr bwMode="auto">
          <a:xfrm>
            <a:off x="3399144" y="2171467"/>
            <a:ext cx="625034" cy="331945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640 w 10640"/>
              <a:gd name="connsiteY0" fmla="*/ 3116 h 11398"/>
              <a:gd name="connsiteX1" fmla="*/ 10053 w 10640"/>
              <a:gd name="connsiteY1" fmla="*/ 1870 h 11398"/>
              <a:gd name="connsiteX2" fmla="*/ 9281 w 10640"/>
              <a:gd name="connsiteY2" fmla="*/ 251 h 11398"/>
              <a:gd name="connsiteX3" fmla="*/ 9128 w 10640"/>
              <a:gd name="connsiteY3" fmla="*/ 0 h 11398"/>
              <a:gd name="connsiteX4" fmla="*/ 5574 w 10640"/>
              <a:gd name="connsiteY4" fmla="*/ 0 h 11398"/>
              <a:gd name="connsiteX5" fmla="*/ 5477 w 10640"/>
              <a:gd name="connsiteY5" fmla="*/ 188 h 11398"/>
              <a:gd name="connsiteX6" fmla="*/ 4025 w 10640"/>
              <a:gd name="connsiteY6" fmla="*/ 3181 h 11398"/>
              <a:gd name="connsiteX7" fmla="*/ 2135 w 10640"/>
              <a:gd name="connsiteY7" fmla="*/ 6917 h 11398"/>
              <a:gd name="connsiteX8" fmla="*/ 1863 w 10640"/>
              <a:gd name="connsiteY8" fmla="*/ 7413 h 11398"/>
              <a:gd name="connsiteX9" fmla="*/ 0 w 10640"/>
              <a:gd name="connsiteY9" fmla="*/ 11398 h 1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40" h="11398">
                <a:moveTo>
                  <a:pt x="10640" y="3116"/>
                </a:moveTo>
                <a:lnTo>
                  <a:pt x="10053" y="1870"/>
                </a:lnTo>
                <a:cubicBezTo>
                  <a:pt x="9799" y="1331"/>
                  <a:pt x="9535" y="790"/>
                  <a:pt x="9281" y="251"/>
                </a:cubicBezTo>
                <a:cubicBezTo>
                  <a:pt x="9230" y="168"/>
                  <a:pt x="9184" y="83"/>
                  <a:pt x="9128" y="0"/>
                </a:cubicBezTo>
                <a:cubicBezTo>
                  <a:pt x="8135" y="-1994"/>
                  <a:pt x="6555" y="-1994"/>
                  <a:pt x="5574" y="0"/>
                </a:cubicBezTo>
                <a:cubicBezTo>
                  <a:pt x="5544" y="61"/>
                  <a:pt x="5506" y="126"/>
                  <a:pt x="5477" y="188"/>
                </a:cubicBezTo>
                <a:lnTo>
                  <a:pt x="4025" y="3181"/>
                </a:lnTo>
                <a:lnTo>
                  <a:pt x="2135" y="6917"/>
                </a:lnTo>
                <a:cubicBezTo>
                  <a:pt x="2045" y="7083"/>
                  <a:pt x="1952" y="7247"/>
                  <a:pt x="1863" y="7413"/>
                </a:cubicBezTo>
                <a:cubicBezTo>
                  <a:pt x="1451" y="8276"/>
                  <a:pt x="408" y="10535"/>
                  <a:pt x="0" y="11398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Group9-connector"/>
          <p:cNvSpPr>
            <a:spLocks noChangeShapeType="1"/>
          </p:cNvSpPr>
          <p:nvPr userDrawn="1"/>
        </p:nvSpPr>
        <p:spPr bwMode="auto">
          <a:xfrm>
            <a:off x="5640462" y="2176840"/>
            <a:ext cx="1967389" cy="410529"/>
          </a:xfrm>
          <a:prstGeom prst="line">
            <a:avLst/>
          </a:pr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66"/>
          <p:cNvSpPr/>
          <p:nvPr userDrawn="1"/>
        </p:nvSpPr>
        <p:spPr bwMode="auto">
          <a:xfrm>
            <a:off x="7190851" y="2420417"/>
            <a:ext cx="727153" cy="590550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153" h="590550">
                <a:moveTo>
                  <a:pt x="0" y="590550"/>
                </a:moveTo>
                <a:cubicBezTo>
                  <a:pt x="279400" y="569912"/>
                  <a:pt x="558800" y="549275"/>
                  <a:pt x="673100" y="450850"/>
                </a:cubicBezTo>
                <a:cubicBezTo>
                  <a:pt x="787400" y="352425"/>
                  <a:pt x="684742" y="75142"/>
                  <a:pt x="685800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Group4-connector"/>
          <p:cNvSpPr>
            <a:spLocks noChangeShapeType="1"/>
          </p:cNvSpPr>
          <p:nvPr userDrawn="1"/>
        </p:nvSpPr>
        <p:spPr bwMode="auto">
          <a:xfrm flipH="1">
            <a:off x="4059899" y="2368971"/>
            <a:ext cx="1562621" cy="247390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4" name="Group11-connector"/>
          <p:cNvSpPr>
            <a:spLocks/>
          </p:cNvSpPr>
          <p:nvPr userDrawn="1"/>
        </p:nvSpPr>
        <p:spPr bwMode="auto">
          <a:xfrm>
            <a:off x="6702545" y="2539310"/>
            <a:ext cx="569306" cy="282243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53" h="10000">
                <a:moveTo>
                  <a:pt x="9153" y="3116"/>
                </a:moveTo>
                <a:lnTo>
                  <a:pt x="8616" y="1870"/>
                </a:lnTo>
                <a:cubicBezTo>
                  <a:pt x="8383" y="1331"/>
                  <a:pt x="8142" y="790"/>
                  <a:pt x="7909" y="251"/>
                </a:cubicBezTo>
                <a:cubicBezTo>
                  <a:pt x="7862" y="168"/>
                  <a:pt x="7820" y="83"/>
                  <a:pt x="7769" y="0"/>
                </a:cubicBezTo>
                <a:cubicBezTo>
                  <a:pt x="6860" y="-1994"/>
                  <a:pt x="5414" y="-1994"/>
                  <a:pt x="4516" y="0"/>
                </a:cubicBezTo>
                <a:cubicBezTo>
                  <a:pt x="4489" y="61"/>
                  <a:pt x="4454" y="126"/>
                  <a:pt x="4427" y="188"/>
                </a:cubicBezTo>
                <a:cubicBezTo>
                  <a:pt x="3984" y="1185"/>
                  <a:pt x="3545" y="2184"/>
                  <a:pt x="3098" y="3181"/>
                </a:cubicBezTo>
                <a:lnTo>
                  <a:pt x="1368" y="6917"/>
                </a:lnTo>
                <a:cubicBezTo>
                  <a:pt x="1286" y="7083"/>
                  <a:pt x="1201" y="7247"/>
                  <a:pt x="1119" y="7413"/>
                </a:cubicBezTo>
                <a:cubicBezTo>
                  <a:pt x="742" y="8276"/>
                  <a:pt x="373" y="9137"/>
                  <a:pt x="0" y="10000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5" name="blueShorterLine"/>
          <p:cNvSpPr/>
          <p:nvPr userDrawn="1"/>
        </p:nvSpPr>
        <p:spPr bwMode="auto">
          <a:xfrm>
            <a:off x="4436172" y="2409882"/>
            <a:ext cx="3118231" cy="1050042"/>
          </a:xfrm>
          <a:custGeom>
            <a:avLst/>
            <a:gdLst>
              <a:gd name="connsiteX0" fmla="*/ 3118231 w 3118231"/>
              <a:gd name="connsiteY0" fmla="*/ 0 h 1050042"/>
              <a:gd name="connsiteX1" fmla="*/ 969180 w 3118231"/>
              <a:gd name="connsiteY1" fmla="*/ 1032387 h 1050042"/>
              <a:gd name="connsiteX2" fmla="*/ 0 w 3118231"/>
              <a:gd name="connsiteY2" fmla="*/ 678426 h 105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231" h="1050042">
                <a:moveTo>
                  <a:pt x="3118231" y="0"/>
                </a:moveTo>
                <a:cubicBezTo>
                  <a:pt x="2303558" y="459658"/>
                  <a:pt x="1488885" y="919316"/>
                  <a:pt x="969180" y="1032387"/>
                </a:cubicBezTo>
                <a:cubicBezTo>
                  <a:pt x="449475" y="1145458"/>
                  <a:pt x="0" y="678426"/>
                  <a:pt x="0" y="678426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72" name="Freeform 71"/>
          <p:cNvSpPr/>
          <p:nvPr userDrawn="1"/>
        </p:nvSpPr>
        <p:spPr bwMode="auto">
          <a:xfrm>
            <a:off x="4222143" y="2258170"/>
            <a:ext cx="1598212" cy="684127"/>
          </a:xfrm>
          <a:custGeom>
            <a:avLst/>
            <a:gdLst>
              <a:gd name="connsiteX0" fmla="*/ 0 w 1598212"/>
              <a:gd name="connsiteY0" fmla="*/ 477079 h 684127"/>
              <a:gd name="connsiteX1" fmla="*/ 1224500 w 1598212"/>
              <a:gd name="connsiteY1" fmla="*/ 659959 h 684127"/>
              <a:gd name="connsiteX2" fmla="*/ 1598212 w 1598212"/>
              <a:gd name="connsiteY2" fmla="*/ 0 h 68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8212" h="684127">
                <a:moveTo>
                  <a:pt x="0" y="477079"/>
                </a:moveTo>
                <a:cubicBezTo>
                  <a:pt x="479065" y="608275"/>
                  <a:pt x="958131" y="739472"/>
                  <a:pt x="1224500" y="659959"/>
                </a:cubicBezTo>
                <a:cubicBezTo>
                  <a:pt x="1490869" y="580446"/>
                  <a:pt x="1598212" y="151075"/>
                  <a:pt x="1598212" y="0"/>
                </a:cubicBezTo>
              </a:path>
            </a:pathLst>
          </a:custGeom>
          <a:noFill/>
          <a:ln w="9525" cap="sq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aker name and date"/>
          <p:cNvSpPr>
            <a:spLocks noGrp="1"/>
          </p:cNvSpPr>
          <p:nvPr>
            <p:ph type="body" sz="quarter" idx="11"/>
          </p:nvPr>
        </p:nvSpPr>
        <p:spPr>
          <a:xfrm>
            <a:off x="336175" y="4003006"/>
            <a:ext cx="3695497" cy="1049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895F"/>
                </a:solidFill>
              </a:defRPr>
            </a:lvl1pPr>
            <a:lvl2pPr marL="400050" indent="0">
              <a:buNone/>
              <a:defRPr/>
            </a:lvl2pPr>
            <a:lvl3pPr marL="800100" indent="0">
              <a:buNone/>
              <a:defRPr/>
            </a:lvl3pPr>
            <a:lvl4pPr marL="1143000" indent="0">
              <a:buNone/>
              <a:defRPr/>
            </a:lvl4pPr>
            <a:lvl5pPr marL="1543050" indent="0"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subhead"/>
          <p:cNvSpPr>
            <a:spLocks noGrp="1"/>
          </p:cNvSpPr>
          <p:nvPr>
            <p:ph type="body" sz="quarter" idx="10"/>
          </p:nvPr>
        </p:nvSpPr>
        <p:spPr>
          <a:xfrm>
            <a:off x="336176" y="2992582"/>
            <a:ext cx="3667788" cy="977931"/>
          </a:xfrm>
          <a:prstGeom prst="rect">
            <a:avLst/>
          </a:prstGeom>
        </p:spPr>
        <p:txBody>
          <a:bodyPr anchor="b" anchorCtr="0"/>
          <a:lstStyle>
            <a:lvl1pPr marL="0" indent="0">
              <a:buFontTx/>
              <a:buNone/>
              <a:defRPr sz="1800">
                <a:solidFill>
                  <a:srgbClr val="005287"/>
                </a:solidFill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3" name="Title 72"/>
          <p:cNvSpPr>
            <a:spLocks noGrp="1"/>
          </p:cNvSpPr>
          <p:nvPr>
            <p:ph type="title"/>
          </p:nvPr>
        </p:nvSpPr>
        <p:spPr>
          <a:xfrm>
            <a:off x="329184" y="121931"/>
            <a:ext cx="7958138" cy="7377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141" name="LogoGroup"/>
          <p:cNvGrpSpPr>
            <a:grpSpLocks/>
          </p:cNvGrpSpPr>
          <p:nvPr userDrawn="1"/>
        </p:nvGrpSpPr>
        <p:grpSpPr bwMode="auto">
          <a:xfrm>
            <a:off x="8257032" y="4846320"/>
            <a:ext cx="585216" cy="219456"/>
            <a:chOff x="4999" y="2921"/>
            <a:chExt cx="693" cy="260"/>
          </a:xfrm>
        </p:grpSpPr>
        <p:sp>
          <p:nvSpPr>
            <p:cNvPr id="14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00" y="2922"/>
              <a:ext cx="656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"/>
            <p:cNvSpPr>
              <a:spLocks/>
            </p:cNvSpPr>
            <p:nvPr userDrawn="1"/>
          </p:nvSpPr>
          <p:spPr bwMode="auto">
            <a:xfrm>
              <a:off x="5001" y="2921"/>
              <a:ext cx="112" cy="94"/>
            </a:xfrm>
            <a:custGeom>
              <a:avLst/>
              <a:gdLst>
                <a:gd name="T0" fmla="*/ 88 w 109"/>
                <a:gd name="T1" fmla="*/ 16 h 92"/>
                <a:gd name="T2" fmla="*/ 22 w 109"/>
                <a:gd name="T3" fmla="*/ 16 h 92"/>
                <a:gd name="T4" fmla="*/ 22 w 109"/>
                <a:gd name="T5" fmla="*/ 75 h 92"/>
                <a:gd name="T6" fmla="*/ 88 w 109"/>
                <a:gd name="T7" fmla="*/ 75 h 92"/>
                <a:gd name="T8" fmla="*/ 88 w 109"/>
                <a:gd name="T9" fmla="*/ 54 h 92"/>
                <a:gd name="T10" fmla="*/ 53 w 109"/>
                <a:gd name="T11" fmla="*/ 54 h 92"/>
                <a:gd name="T12" fmla="*/ 53 w 109"/>
                <a:gd name="T13" fmla="*/ 39 h 92"/>
                <a:gd name="T14" fmla="*/ 109 w 109"/>
                <a:gd name="T15" fmla="*/ 39 h 92"/>
                <a:gd name="T16" fmla="*/ 109 w 109"/>
                <a:gd name="T17" fmla="*/ 70 h 92"/>
                <a:gd name="T18" fmla="*/ 105 w 109"/>
                <a:gd name="T19" fmla="*/ 88 h 92"/>
                <a:gd name="T20" fmla="*/ 86 w 109"/>
                <a:gd name="T21" fmla="*/ 92 h 92"/>
                <a:gd name="T22" fmla="*/ 23 w 109"/>
                <a:gd name="T23" fmla="*/ 92 h 92"/>
                <a:gd name="T24" fmla="*/ 5 w 109"/>
                <a:gd name="T25" fmla="*/ 88 h 92"/>
                <a:gd name="T26" fmla="*/ 0 w 109"/>
                <a:gd name="T27" fmla="*/ 70 h 92"/>
                <a:gd name="T28" fmla="*/ 0 w 109"/>
                <a:gd name="T29" fmla="*/ 22 h 92"/>
                <a:gd name="T30" fmla="*/ 5 w 109"/>
                <a:gd name="T31" fmla="*/ 5 h 92"/>
                <a:gd name="T32" fmla="*/ 23 w 109"/>
                <a:gd name="T33" fmla="*/ 0 h 92"/>
                <a:gd name="T34" fmla="*/ 86 w 109"/>
                <a:gd name="T35" fmla="*/ 0 h 92"/>
                <a:gd name="T36" fmla="*/ 104 w 109"/>
                <a:gd name="T37" fmla="*/ 5 h 92"/>
                <a:gd name="T38" fmla="*/ 109 w 109"/>
                <a:gd name="T39" fmla="*/ 21 h 92"/>
                <a:gd name="T40" fmla="*/ 109 w 109"/>
                <a:gd name="T41" fmla="*/ 23 h 92"/>
                <a:gd name="T42" fmla="*/ 88 w 109"/>
                <a:gd name="T43" fmla="*/ 27 h 92"/>
                <a:gd name="T44" fmla="*/ 88 w 109"/>
                <a:gd name="T45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" h="92">
                  <a:moveTo>
                    <a:pt x="88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9"/>
                    <a:pt x="108" y="84"/>
                    <a:pt x="105" y="88"/>
                  </a:cubicBezTo>
                  <a:cubicBezTo>
                    <a:pt x="101" y="91"/>
                    <a:pt x="95" y="92"/>
                    <a:pt x="86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14" y="92"/>
                    <a:pt x="8" y="91"/>
                    <a:pt x="5" y="88"/>
                  </a:cubicBezTo>
                  <a:cubicBezTo>
                    <a:pt x="2" y="84"/>
                    <a:pt x="0" y="79"/>
                    <a:pt x="0" y="7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5" y="0"/>
                    <a:pt x="101" y="2"/>
                    <a:pt x="104" y="5"/>
                  </a:cubicBezTo>
                  <a:cubicBezTo>
                    <a:pt x="108" y="8"/>
                    <a:pt x="109" y="13"/>
                    <a:pt x="109" y="21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88" y="27"/>
                    <a:pt x="88" y="27"/>
                    <a:pt x="88" y="27"/>
                  </a:cubicBezTo>
                  <a:lnTo>
                    <a:pt x="8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3"/>
            <p:cNvSpPr>
              <a:spLocks noEditPoints="1"/>
            </p:cNvSpPr>
            <p:nvPr userDrawn="1"/>
          </p:nvSpPr>
          <p:spPr bwMode="auto">
            <a:xfrm>
              <a:off x="5160" y="2921"/>
              <a:ext cx="111" cy="94"/>
            </a:xfrm>
            <a:custGeom>
              <a:avLst/>
              <a:gdLst>
                <a:gd name="T0" fmla="*/ 0 w 109"/>
                <a:gd name="T1" fmla="*/ 92 h 92"/>
                <a:gd name="T2" fmla="*/ 0 w 109"/>
                <a:gd name="T3" fmla="*/ 0 h 92"/>
                <a:gd name="T4" fmla="*/ 78 w 109"/>
                <a:gd name="T5" fmla="*/ 0 h 92"/>
                <a:gd name="T6" fmla="*/ 94 w 109"/>
                <a:gd name="T7" fmla="*/ 4 h 92"/>
                <a:gd name="T8" fmla="*/ 99 w 109"/>
                <a:gd name="T9" fmla="*/ 18 h 92"/>
                <a:gd name="T10" fmla="*/ 99 w 109"/>
                <a:gd name="T11" fmla="*/ 39 h 92"/>
                <a:gd name="T12" fmla="*/ 94 w 109"/>
                <a:gd name="T13" fmla="*/ 53 h 92"/>
                <a:gd name="T14" fmla="*/ 78 w 109"/>
                <a:gd name="T15" fmla="*/ 57 h 92"/>
                <a:gd name="T16" fmla="*/ 66 w 109"/>
                <a:gd name="T17" fmla="*/ 57 h 92"/>
                <a:gd name="T18" fmla="*/ 109 w 109"/>
                <a:gd name="T19" fmla="*/ 92 h 92"/>
                <a:gd name="T20" fmla="*/ 78 w 109"/>
                <a:gd name="T21" fmla="*/ 92 h 92"/>
                <a:gd name="T22" fmla="*/ 41 w 109"/>
                <a:gd name="T23" fmla="*/ 57 h 92"/>
                <a:gd name="T24" fmla="*/ 21 w 109"/>
                <a:gd name="T25" fmla="*/ 57 h 92"/>
                <a:gd name="T26" fmla="*/ 21 w 109"/>
                <a:gd name="T27" fmla="*/ 92 h 92"/>
                <a:gd name="T28" fmla="*/ 0 w 109"/>
                <a:gd name="T29" fmla="*/ 92 h 92"/>
                <a:gd name="T30" fmla="*/ 69 w 109"/>
                <a:gd name="T31" fmla="*/ 16 h 92"/>
                <a:gd name="T32" fmla="*/ 21 w 109"/>
                <a:gd name="T33" fmla="*/ 16 h 92"/>
                <a:gd name="T34" fmla="*/ 21 w 109"/>
                <a:gd name="T35" fmla="*/ 42 h 92"/>
                <a:gd name="T36" fmla="*/ 69 w 109"/>
                <a:gd name="T37" fmla="*/ 42 h 92"/>
                <a:gd name="T38" fmla="*/ 76 w 109"/>
                <a:gd name="T39" fmla="*/ 40 h 92"/>
                <a:gd name="T40" fmla="*/ 79 w 109"/>
                <a:gd name="T41" fmla="*/ 34 h 92"/>
                <a:gd name="T42" fmla="*/ 79 w 109"/>
                <a:gd name="T43" fmla="*/ 23 h 92"/>
                <a:gd name="T44" fmla="*/ 76 w 109"/>
                <a:gd name="T45" fmla="*/ 18 h 92"/>
                <a:gd name="T46" fmla="*/ 69 w 109"/>
                <a:gd name="T47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1" y="1"/>
                    <a:pt x="94" y="4"/>
                  </a:cubicBezTo>
                  <a:cubicBezTo>
                    <a:pt x="98" y="7"/>
                    <a:pt x="99" y="12"/>
                    <a:pt x="99" y="18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46"/>
                    <a:pt x="98" y="50"/>
                    <a:pt x="94" y="53"/>
                  </a:cubicBezTo>
                  <a:cubicBezTo>
                    <a:pt x="91" y="56"/>
                    <a:pt x="86" y="57"/>
                    <a:pt x="78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0" y="92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3" y="42"/>
                    <a:pt x="75" y="41"/>
                    <a:pt x="76" y="40"/>
                  </a:cubicBezTo>
                  <a:cubicBezTo>
                    <a:pt x="78" y="39"/>
                    <a:pt x="79" y="37"/>
                    <a:pt x="79" y="3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1"/>
                    <a:pt x="78" y="19"/>
                    <a:pt x="76" y="18"/>
                  </a:cubicBezTo>
                  <a:cubicBezTo>
                    <a:pt x="75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5306" y="2921"/>
              <a:ext cx="97" cy="94"/>
            </a:xfrm>
            <a:custGeom>
              <a:avLst/>
              <a:gdLst>
                <a:gd name="T0" fmla="*/ 0 w 97"/>
                <a:gd name="T1" fmla="*/ 94 h 94"/>
                <a:gd name="T2" fmla="*/ 0 w 97"/>
                <a:gd name="T3" fmla="*/ 0 h 94"/>
                <a:gd name="T4" fmla="*/ 96 w 97"/>
                <a:gd name="T5" fmla="*/ 0 h 94"/>
                <a:gd name="T6" fmla="*/ 96 w 97"/>
                <a:gd name="T7" fmla="*/ 16 h 94"/>
                <a:gd name="T8" fmla="*/ 22 w 97"/>
                <a:gd name="T9" fmla="*/ 16 h 94"/>
                <a:gd name="T10" fmla="*/ 22 w 97"/>
                <a:gd name="T11" fmla="*/ 37 h 94"/>
                <a:gd name="T12" fmla="*/ 66 w 97"/>
                <a:gd name="T13" fmla="*/ 37 h 94"/>
                <a:gd name="T14" fmla="*/ 66 w 97"/>
                <a:gd name="T15" fmla="*/ 53 h 94"/>
                <a:gd name="T16" fmla="*/ 22 w 97"/>
                <a:gd name="T17" fmla="*/ 53 h 94"/>
                <a:gd name="T18" fmla="*/ 22 w 97"/>
                <a:gd name="T19" fmla="*/ 77 h 94"/>
                <a:gd name="T20" fmla="*/ 97 w 97"/>
                <a:gd name="T21" fmla="*/ 77 h 94"/>
                <a:gd name="T22" fmla="*/ 97 w 97"/>
                <a:gd name="T23" fmla="*/ 94 h 94"/>
                <a:gd name="T24" fmla="*/ 0 w 97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4">
                  <a:moveTo>
                    <a:pt x="0" y="9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6"/>
                  </a:lnTo>
                  <a:lnTo>
                    <a:pt x="22" y="16"/>
                  </a:lnTo>
                  <a:lnTo>
                    <a:pt x="22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2" y="53"/>
                  </a:lnTo>
                  <a:lnTo>
                    <a:pt x="22" y="77"/>
                  </a:lnTo>
                  <a:lnTo>
                    <a:pt x="97" y="77"/>
                  </a:lnTo>
                  <a:lnTo>
                    <a:pt x="97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"/>
            <p:cNvSpPr>
              <a:spLocks/>
            </p:cNvSpPr>
            <p:nvPr userDrawn="1"/>
          </p:nvSpPr>
          <p:spPr bwMode="auto">
            <a:xfrm>
              <a:off x="5443" y="2921"/>
              <a:ext cx="99" cy="94"/>
            </a:xfrm>
            <a:custGeom>
              <a:avLst/>
              <a:gdLst>
                <a:gd name="T0" fmla="*/ 0 w 99"/>
                <a:gd name="T1" fmla="*/ 94 h 94"/>
                <a:gd name="T2" fmla="*/ 0 w 99"/>
                <a:gd name="T3" fmla="*/ 0 h 94"/>
                <a:gd name="T4" fmla="*/ 98 w 99"/>
                <a:gd name="T5" fmla="*/ 0 h 94"/>
                <a:gd name="T6" fmla="*/ 98 w 99"/>
                <a:gd name="T7" fmla="*/ 16 h 94"/>
                <a:gd name="T8" fmla="*/ 23 w 99"/>
                <a:gd name="T9" fmla="*/ 16 h 94"/>
                <a:gd name="T10" fmla="*/ 23 w 99"/>
                <a:gd name="T11" fmla="*/ 37 h 94"/>
                <a:gd name="T12" fmla="*/ 66 w 99"/>
                <a:gd name="T13" fmla="*/ 37 h 94"/>
                <a:gd name="T14" fmla="*/ 66 w 99"/>
                <a:gd name="T15" fmla="*/ 53 h 94"/>
                <a:gd name="T16" fmla="*/ 23 w 99"/>
                <a:gd name="T17" fmla="*/ 53 h 94"/>
                <a:gd name="T18" fmla="*/ 23 w 99"/>
                <a:gd name="T19" fmla="*/ 77 h 94"/>
                <a:gd name="T20" fmla="*/ 99 w 99"/>
                <a:gd name="T21" fmla="*/ 77 h 94"/>
                <a:gd name="T22" fmla="*/ 99 w 99"/>
                <a:gd name="T23" fmla="*/ 94 h 94"/>
                <a:gd name="T24" fmla="*/ 0 w 99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94">
                  <a:moveTo>
                    <a:pt x="0" y="94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98" y="16"/>
                  </a:lnTo>
                  <a:lnTo>
                    <a:pt x="23" y="16"/>
                  </a:lnTo>
                  <a:lnTo>
                    <a:pt x="23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3" y="53"/>
                  </a:lnTo>
                  <a:lnTo>
                    <a:pt x="23" y="77"/>
                  </a:lnTo>
                  <a:lnTo>
                    <a:pt x="99" y="77"/>
                  </a:lnTo>
                  <a:lnTo>
                    <a:pt x="99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"/>
            <p:cNvSpPr>
              <a:spLocks/>
            </p:cNvSpPr>
            <p:nvPr userDrawn="1"/>
          </p:nvSpPr>
          <p:spPr bwMode="auto">
            <a:xfrm>
              <a:off x="5582" y="2921"/>
              <a:ext cx="110" cy="94"/>
            </a:xfrm>
            <a:custGeom>
              <a:avLst/>
              <a:gdLst>
                <a:gd name="T0" fmla="*/ 0 w 108"/>
                <a:gd name="T1" fmla="*/ 92 h 92"/>
                <a:gd name="T2" fmla="*/ 0 w 108"/>
                <a:gd name="T3" fmla="*/ 0 h 92"/>
                <a:gd name="T4" fmla="*/ 15 w 108"/>
                <a:gd name="T5" fmla="*/ 0 h 92"/>
                <a:gd name="T6" fmla="*/ 79 w 108"/>
                <a:gd name="T7" fmla="*/ 54 h 92"/>
                <a:gd name="T8" fmla="*/ 85 w 108"/>
                <a:gd name="T9" fmla="*/ 59 h 92"/>
                <a:gd name="T10" fmla="*/ 90 w 108"/>
                <a:gd name="T11" fmla="*/ 64 h 92"/>
                <a:gd name="T12" fmla="*/ 89 w 108"/>
                <a:gd name="T13" fmla="*/ 53 h 92"/>
                <a:gd name="T14" fmla="*/ 89 w 108"/>
                <a:gd name="T15" fmla="*/ 48 h 92"/>
                <a:gd name="T16" fmla="*/ 89 w 108"/>
                <a:gd name="T17" fmla="*/ 0 h 92"/>
                <a:gd name="T18" fmla="*/ 108 w 108"/>
                <a:gd name="T19" fmla="*/ 0 h 92"/>
                <a:gd name="T20" fmla="*/ 108 w 108"/>
                <a:gd name="T21" fmla="*/ 92 h 92"/>
                <a:gd name="T22" fmla="*/ 94 w 108"/>
                <a:gd name="T23" fmla="*/ 92 h 92"/>
                <a:gd name="T24" fmla="*/ 26 w 108"/>
                <a:gd name="T25" fmla="*/ 35 h 92"/>
                <a:gd name="T26" fmla="*/ 22 w 108"/>
                <a:gd name="T27" fmla="*/ 31 h 92"/>
                <a:gd name="T28" fmla="*/ 18 w 108"/>
                <a:gd name="T29" fmla="*/ 28 h 92"/>
                <a:gd name="T30" fmla="*/ 19 w 108"/>
                <a:gd name="T31" fmla="*/ 36 h 92"/>
                <a:gd name="T32" fmla="*/ 19 w 108"/>
                <a:gd name="T33" fmla="*/ 42 h 92"/>
                <a:gd name="T34" fmla="*/ 19 w 108"/>
                <a:gd name="T35" fmla="*/ 92 h 92"/>
                <a:gd name="T36" fmla="*/ 0 w 108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82" y="56"/>
                    <a:pt x="84" y="58"/>
                    <a:pt x="85" y="59"/>
                  </a:cubicBezTo>
                  <a:cubicBezTo>
                    <a:pt x="87" y="61"/>
                    <a:pt x="88" y="63"/>
                    <a:pt x="90" y="64"/>
                  </a:cubicBezTo>
                  <a:cubicBezTo>
                    <a:pt x="89" y="59"/>
                    <a:pt x="89" y="55"/>
                    <a:pt x="89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4"/>
                    <a:pt x="23" y="32"/>
                    <a:pt x="22" y="31"/>
                  </a:cubicBezTo>
                  <a:cubicBezTo>
                    <a:pt x="20" y="30"/>
                    <a:pt x="19" y="29"/>
                    <a:pt x="18" y="28"/>
                  </a:cubicBezTo>
                  <a:cubicBezTo>
                    <a:pt x="19" y="31"/>
                    <a:pt x="19" y="33"/>
                    <a:pt x="19" y="36"/>
                  </a:cubicBezTo>
                  <a:cubicBezTo>
                    <a:pt x="19" y="38"/>
                    <a:pt x="19" y="41"/>
                    <a:pt x="19" y="42"/>
                  </a:cubicBezTo>
                  <a:cubicBezTo>
                    <a:pt x="19" y="92"/>
                    <a:pt x="19" y="92"/>
                    <a:pt x="19" y="92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"/>
            <p:cNvSpPr>
              <a:spLocks noEditPoints="1"/>
            </p:cNvSpPr>
            <p:nvPr userDrawn="1"/>
          </p:nvSpPr>
          <p:spPr bwMode="auto">
            <a:xfrm>
              <a:off x="5001" y="3039"/>
              <a:ext cx="102" cy="95"/>
            </a:xfrm>
            <a:custGeom>
              <a:avLst/>
              <a:gdLst>
                <a:gd name="T0" fmla="*/ 0 w 100"/>
                <a:gd name="T1" fmla="*/ 93 h 93"/>
                <a:gd name="T2" fmla="*/ 0 w 100"/>
                <a:gd name="T3" fmla="*/ 0 h 93"/>
                <a:gd name="T4" fmla="*/ 79 w 100"/>
                <a:gd name="T5" fmla="*/ 0 h 93"/>
                <a:gd name="T6" fmla="*/ 95 w 100"/>
                <a:gd name="T7" fmla="*/ 5 h 93"/>
                <a:gd name="T8" fmla="*/ 100 w 100"/>
                <a:gd name="T9" fmla="*/ 18 h 93"/>
                <a:gd name="T10" fmla="*/ 100 w 100"/>
                <a:gd name="T11" fmla="*/ 39 h 93"/>
                <a:gd name="T12" fmla="*/ 95 w 100"/>
                <a:gd name="T13" fmla="*/ 52 h 93"/>
                <a:gd name="T14" fmla="*/ 79 w 100"/>
                <a:gd name="T15" fmla="*/ 57 h 93"/>
                <a:gd name="T16" fmla="*/ 21 w 100"/>
                <a:gd name="T17" fmla="*/ 57 h 93"/>
                <a:gd name="T18" fmla="*/ 21 w 100"/>
                <a:gd name="T19" fmla="*/ 93 h 93"/>
                <a:gd name="T20" fmla="*/ 0 w 100"/>
                <a:gd name="T21" fmla="*/ 93 h 93"/>
                <a:gd name="T22" fmla="*/ 69 w 100"/>
                <a:gd name="T23" fmla="*/ 16 h 93"/>
                <a:gd name="T24" fmla="*/ 21 w 100"/>
                <a:gd name="T25" fmla="*/ 16 h 93"/>
                <a:gd name="T26" fmla="*/ 21 w 100"/>
                <a:gd name="T27" fmla="*/ 41 h 93"/>
                <a:gd name="T28" fmla="*/ 69 w 100"/>
                <a:gd name="T29" fmla="*/ 41 h 93"/>
                <a:gd name="T30" fmla="*/ 77 w 100"/>
                <a:gd name="T31" fmla="*/ 39 h 93"/>
                <a:gd name="T32" fmla="*/ 79 w 100"/>
                <a:gd name="T33" fmla="*/ 33 h 93"/>
                <a:gd name="T34" fmla="*/ 79 w 100"/>
                <a:gd name="T35" fmla="*/ 24 h 93"/>
                <a:gd name="T36" fmla="*/ 77 w 100"/>
                <a:gd name="T37" fmla="*/ 18 h 93"/>
                <a:gd name="T38" fmla="*/ 69 w 100"/>
                <a:gd name="T39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6" y="0"/>
                    <a:pt x="91" y="2"/>
                    <a:pt x="95" y="5"/>
                  </a:cubicBezTo>
                  <a:cubicBezTo>
                    <a:pt x="98" y="7"/>
                    <a:pt x="100" y="12"/>
                    <a:pt x="100" y="1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45"/>
                    <a:pt x="98" y="50"/>
                    <a:pt x="95" y="52"/>
                  </a:cubicBezTo>
                  <a:cubicBezTo>
                    <a:pt x="91" y="55"/>
                    <a:pt x="86" y="57"/>
                    <a:pt x="79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3"/>
                    <a:pt x="21" y="93"/>
                    <a:pt x="21" y="93"/>
                  </a:cubicBezTo>
                  <a:lnTo>
                    <a:pt x="0" y="93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3" y="41"/>
                    <a:pt x="76" y="40"/>
                    <a:pt x="77" y="39"/>
                  </a:cubicBezTo>
                  <a:cubicBezTo>
                    <a:pt x="78" y="38"/>
                    <a:pt x="79" y="36"/>
                    <a:pt x="79" y="33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1"/>
                    <a:pt x="78" y="19"/>
                    <a:pt x="77" y="18"/>
                  </a:cubicBezTo>
                  <a:cubicBezTo>
                    <a:pt x="76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"/>
            <p:cNvSpPr>
              <a:spLocks noEditPoints="1"/>
            </p:cNvSpPr>
            <p:nvPr userDrawn="1"/>
          </p:nvSpPr>
          <p:spPr bwMode="auto">
            <a:xfrm>
              <a:off x="5155" y="3039"/>
              <a:ext cx="115" cy="95"/>
            </a:xfrm>
            <a:custGeom>
              <a:avLst/>
              <a:gdLst>
                <a:gd name="T0" fmla="*/ 0 w 113"/>
                <a:gd name="T1" fmla="*/ 22 h 93"/>
                <a:gd name="T2" fmla="*/ 5 w 113"/>
                <a:gd name="T3" fmla="*/ 5 h 93"/>
                <a:gd name="T4" fmla="*/ 23 w 113"/>
                <a:gd name="T5" fmla="*/ 0 h 93"/>
                <a:gd name="T6" fmla="*/ 91 w 113"/>
                <a:gd name="T7" fmla="*/ 0 h 93"/>
                <a:gd name="T8" fmla="*/ 109 w 113"/>
                <a:gd name="T9" fmla="*/ 5 h 93"/>
                <a:gd name="T10" fmla="*/ 113 w 113"/>
                <a:gd name="T11" fmla="*/ 22 h 93"/>
                <a:gd name="T12" fmla="*/ 113 w 113"/>
                <a:gd name="T13" fmla="*/ 71 h 93"/>
                <a:gd name="T14" fmla="*/ 109 w 113"/>
                <a:gd name="T15" fmla="*/ 88 h 93"/>
                <a:gd name="T16" fmla="*/ 91 w 113"/>
                <a:gd name="T17" fmla="*/ 93 h 93"/>
                <a:gd name="T18" fmla="*/ 23 w 113"/>
                <a:gd name="T19" fmla="*/ 93 h 93"/>
                <a:gd name="T20" fmla="*/ 5 w 113"/>
                <a:gd name="T21" fmla="*/ 88 h 93"/>
                <a:gd name="T22" fmla="*/ 0 w 113"/>
                <a:gd name="T23" fmla="*/ 71 h 93"/>
                <a:gd name="T24" fmla="*/ 0 w 113"/>
                <a:gd name="T25" fmla="*/ 22 h 93"/>
                <a:gd name="T26" fmla="*/ 21 w 113"/>
                <a:gd name="T27" fmla="*/ 75 h 93"/>
                <a:gd name="T28" fmla="*/ 92 w 113"/>
                <a:gd name="T29" fmla="*/ 75 h 93"/>
                <a:gd name="T30" fmla="*/ 92 w 113"/>
                <a:gd name="T31" fmla="*/ 17 h 93"/>
                <a:gd name="T32" fmla="*/ 21 w 113"/>
                <a:gd name="T33" fmla="*/ 17 h 93"/>
                <a:gd name="T34" fmla="*/ 21 w 113"/>
                <a:gd name="T35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93">
                  <a:moveTo>
                    <a:pt x="0" y="22"/>
                  </a:moveTo>
                  <a:cubicBezTo>
                    <a:pt x="0" y="14"/>
                    <a:pt x="1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9" y="0"/>
                    <a:pt x="106" y="2"/>
                    <a:pt x="109" y="5"/>
                  </a:cubicBezTo>
                  <a:cubicBezTo>
                    <a:pt x="112" y="8"/>
                    <a:pt x="113" y="14"/>
                    <a:pt x="113" y="2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9"/>
                    <a:pt x="112" y="85"/>
                    <a:pt x="109" y="88"/>
                  </a:cubicBezTo>
                  <a:cubicBezTo>
                    <a:pt x="106" y="91"/>
                    <a:pt x="99" y="93"/>
                    <a:pt x="91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14" y="93"/>
                    <a:pt x="8" y="91"/>
                    <a:pt x="5" y="88"/>
                  </a:cubicBezTo>
                  <a:cubicBezTo>
                    <a:pt x="1" y="85"/>
                    <a:pt x="0" y="79"/>
                    <a:pt x="0" y="71"/>
                  </a:cubicBezTo>
                  <a:lnTo>
                    <a:pt x="0" y="22"/>
                  </a:lnTo>
                  <a:close/>
                  <a:moveTo>
                    <a:pt x="21" y="75"/>
                  </a:moveTo>
                  <a:cubicBezTo>
                    <a:pt x="92" y="75"/>
                    <a:pt x="92" y="75"/>
                    <a:pt x="92" y="7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21" y="17"/>
                    <a:pt x="21" y="17"/>
                    <a:pt x="21" y="17"/>
                  </a:cubicBezTo>
                  <a:lnTo>
                    <a:pt x="21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3"/>
            <p:cNvSpPr>
              <a:spLocks noChangeArrowheads="1"/>
            </p:cNvSpPr>
            <p:nvPr userDrawn="1"/>
          </p:nvSpPr>
          <p:spPr bwMode="auto">
            <a:xfrm>
              <a:off x="5337" y="3039"/>
              <a:ext cx="21" cy="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4"/>
            <p:cNvSpPr>
              <a:spLocks/>
            </p:cNvSpPr>
            <p:nvPr userDrawn="1"/>
          </p:nvSpPr>
          <p:spPr bwMode="auto">
            <a:xfrm>
              <a:off x="5426" y="3039"/>
              <a:ext cx="110" cy="95"/>
            </a:xfrm>
            <a:custGeom>
              <a:avLst/>
              <a:gdLst>
                <a:gd name="T0" fmla="*/ 0 w 108"/>
                <a:gd name="T1" fmla="*/ 93 h 93"/>
                <a:gd name="T2" fmla="*/ 0 w 108"/>
                <a:gd name="T3" fmla="*/ 0 h 93"/>
                <a:gd name="T4" fmla="*/ 15 w 108"/>
                <a:gd name="T5" fmla="*/ 0 h 93"/>
                <a:gd name="T6" fmla="*/ 79 w 108"/>
                <a:gd name="T7" fmla="*/ 55 h 93"/>
                <a:gd name="T8" fmla="*/ 85 w 108"/>
                <a:gd name="T9" fmla="*/ 60 h 93"/>
                <a:gd name="T10" fmla="*/ 90 w 108"/>
                <a:gd name="T11" fmla="*/ 65 h 93"/>
                <a:gd name="T12" fmla="*/ 89 w 108"/>
                <a:gd name="T13" fmla="*/ 54 h 93"/>
                <a:gd name="T14" fmla="*/ 89 w 108"/>
                <a:gd name="T15" fmla="*/ 49 h 93"/>
                <a:gd name="T16" fmla="*/ 89 w 108"/>
                <a:gd name="T17" fmla="*/ 0 h 93"/>
                <a:gd name="T18" fmla="*/ 108 w 108"/>
                <a:gd name="T19" fmla="*/ 0 h 93"/>
                <a:gd name="T20" fmla="*/ 108 w 108"/>
                <a:gd name="T21" fmla="*/ 93 h 93"/>
                <a:gd name="T22" fmla="*/ 94 w 108"/>
                <a:gd name="T23" fmla="*/ 93 h 93"/>
                <a:gd name="T24" fmla="*/ 26 w 108"/>
                <a:gd name="T25" fmla="*/ 36 h 93"/>
                <a:gd name="T26" fmla="*/ 22 w 108"/>
                <a:gd name="T27" fmla="*/ 32 h 93"/>
                <a:gd name="T28" fmla="*/ 18 w 108"/>
                <a:gd name="T29" fmla="*/ 28 h 93"/>
                <a:gd name="T30" fmla="*/ 19 w 108"/>
                <a:gd name="T31" fmla="*/ 36 h 93"/>
                <a:gd name="T32" fmla="*/ 19 w 108"/>
                <a:gd name="T33" fmla="*/ 43 h 93"/>
                <a:gd name="T34" fmla="*/ 19 w 108"/>
                <a:gd name="T35" fmla="*/ 93 h 93"/>
                <a:gd name="T36" fmla="*/ 0 w 108"/>
                <a:gd name="T3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2" y="57"/>
                    <a:pt x="84" y="58"/>
                    <a:pt x="85" y="60"/>
                  </a:cubicBezTo>
                  <a:cubicBezTo>
                    <a:pt x="87" y="61"/>
                    <a:pt x="89" y="63"/>
                    <a:pt x="90" y="65"/>
                  </a:cubicBezTo>
                  <a:cubicBezTo>
                    <a:pt x="90" y="60"/>
                    <a:pt x="89" y="56"/>
                    <a:pt x="89" y="54"/>
                  </a:cubicBezTo>
                  <a:cubicBezTo>
                    <a:pt x="89" y="52"/>
                    <a:pt x="89" y="50"/>
                    <a:pt x="89" y="4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1"/>
                    <a:pt x="19" y="29"/>
                    <a:pt x="18" y="28"/>
                  </a:cubicBezTo>
                  <a:cubicBezTo>
                    <a:pt x="19" y="31"/>
                    <a:pt x="19" y="34"/>
                    <a:pt x="19" y="36"/>
                  </a:cubicBezTo>
                  <a:cubicBezTo>
                    <a:pt x="19" y="39"/>
                    <a:pt x="19" y="41"/>
                    <a:pt x="19" y="43"/>
                  </a:cubicBezTo>
                  <a:cubicBezTo>
                    <a:pt x="19" y="93"/>
                    <a:pt x="19" y="93"/>
                    <a:pt x="19" y="9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5"/>
            <p:cNvSpPr>
              <a:spLocks/>
            </p:cNvSpPr>
            <p:nvPr userDrawn="1"/>
          </p:nvSpPr>
          <p:spPr bwMode="auto">
            <a:xfrm>
              <a:off x="5584" y="3039"/>
              <a:ext cx="108" cy="95"/>
            </a:xfrm>
            <a:custGeom>
              <a:avLst/>
              <a:gdLst>
                <a:gd name="T0" fmla="*/ 64 w 108"/>
                <a:gd name="T1" fmla="*/ 17 h 95"/>
                <a:gd name="T2" fmla="*/ 64 w 108"/>
                <a:gd name="T3" fmla="*/ 95 h 95"/>
                <a:gd name="T4" fmla="*/ 43 w 108"/>
                <a:gd name="T5" fmla="*/ 95 h 95"/>
                <a:gd name="T6" fmla="*/ 43 w 108"/>
                <a:gd name="T7" fmla="*/ 17 h 95"/>
                <a:gd name="T8" fmla="*/ 0 w 108"/>
                <a:gd name="T9" fmla="*/ 17 h 95"/>
                <a:gd name="T10" fmla="*/ 0 w 108"/>
                <a:gd name="T11" fmla="*/ 0 h 95"/>
                <a:gd name="T12" fmla="*/ 108 w 108"/>
                <a:gd name="T13" fmla="*/ 0 h 95"/>
                <a:gd name="T14" fmla="*/ 108 w 108"/>
                <a:gd name="T15" fmla="*/ 17 h 95"/>
                <a:gd name="T16" fmla="*/ 64 w 108"/>
                <a:gd name="T17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5">
                  <a:moveTo>
                    <a:pt x="64" y="17"/>
                  </a:moveTo>
                  <a:lnTo>
                    <a:pt x="64" y="95"/>
                  </a:lnTo>
                  <a:lnTo>
                    <a:pt x="43" y="95"/>
                  </a:lnTo>
                  <a:lnTo>
                    <a:pt x="4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/>
            <p:cNvSpPr>
              <a:spLocks noEditPoints="1"/>
            </p:cNvSpPr>
            <p:nvPr userDrawn="1"/>
          </p:nvSpPr>
          <p:spPr bwMode="auto">
            <a:xfrm>
              <a:off x="5100" y="3157"/>
              <a:ext cx="32" cy="24"/>
            </a:xfrm>
            <a:custGeom>
              <a:avLst/>
              <a:gdLst>
                <a:gd name="T0" fmla="*/ 0 w 32"/>
                <a:gd name="T1" fmla="*/ 24 h 24"/>
                <a:gd name="T2" fmla="*/ 14 w 32"/>
                <a:gd name="T3" fmla="*/ 0 h 24"/>
                <a:gd name="T4" fmla="*/ 19 w 32"/>
                <a:gd name="T5" fmla="*/ 0 h 24"/>
                <a:gd name="T6" fmla="*/ 32 w 32"/>
                <a:gd name="T7" fmla="*/ 24 h 24"/>
                <a:gd name="T8" fmla="*/ 26 w 32"/>
                <a:gd name="T9" fmla="*/ 24 h 24"/>
                <a:gd name="T10" fmla="*/ 22 w 32"/>
                <a:gd name="T11" fmla="*/ 16 h 24"/>
                <a:gd name="T12" fmla="*/ 9 w 32"/>
                <a:gd name="T13" fmla="*/ 19 h 24"/>
                <a:gd name="T14" fmla="*/ 8 w 32"/>
                <a:gd name="T15" fmla="*/ 20 h 24"/>
                <a:gd name="T16" fmla="*/ 5 w 32"/>
                <a:gd name="T17" fmla="*/ 24 h 24"/>
                <a:gd name="T18" fmla="*/ 0 w 32"/>
                <a:gd name="T19" fmla="*/ 24 h 24"/>
                <a:gd name="T20" fmla="*/ 11 w 32"/>
                <a:gd name="T21" fmla="*/ 14 h 24"/>
                <a:gd name="T22" fmla="*/ 21 w 32"/>
                <a:gd name="T23" fmla="*/ 14 h 24"/>
                <a:gd name="T24" fmla="*/ 16 w 32"/>
                <a:gd name="T25" fmla="*/ 5 h 24"/>
                <a:gd name="T26" fmla="*/ 11 w 32"/>
                <a:gd name="T2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lnTo>
                    <a:pt x="14" y="0"/>
                  </a:lnTo>
                  <a:lnTo>
                    <a:pt x="19" y="0"/>
                  </a:lnTo>
                  <a:lnTo>
                    <a:pt x="32" y="24"/>
                  </a:lnTo>
                  <a:lnTo>
                    <a:pt x="26" y="24"/>
                  </a:lnTo>
                  <a:lnTo>
                    <a:pt x="22" y="16"/>
                  </a:lnTo>
                  <a:lnTo>
                    <a:pt x="9" y="19"/>
                  </a:lnTo>
                  <a:lnTo>
                    <a:pt x="8" y="20"/>
                  </a:lnTo>
                  <a:lnTo>
                    <a:pt x="5" y="24"/>
                  </a:lnTo>
                  <a:lnTo>
                    <a:pt x="0" y="24"/>
                  </a:lnTo>
                  <a:close/>
                  <a:moveTo>
                    <a:pt x="11" y="14"/>
                  </a:moveTo>
                  <a:lnTo>
                    <a:pt x="21" y="14"/>
                  </a:lnTo>
                  <a:lnTo>
                    <a:pt x="16" y="5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"/>
            <p:cNvSpPr>
              <a:spLocks noEditPoints="1"/>
            </p:cNvSpPr>
            <p:nvPr userDrawn="1"/>
          </p:nvSpPr>
          <p:spPr bwMode="auto">
            <a:xfrm>
              <a:off x="5140" y="3157"/>
              <a:ext cx="26" cy="24"/>
            </a:xfrm>
            <a:custGeom>
              <a:avLst/>
              <a:gdLst>
                <a:gd name="T0" fmla="*/ 0 w 25"/>
                <a:gd name="T1" fmla="*/ 24 h 24"/>
                <a:gd name="T2" fmla="*/ 0 w 25"/>
                <a:gd name="T3" fmla="*/ 0 h 24"/>
                <a:gd name="T4" fmla="*/ 20 w 25"/>
                <a:gd name="T5" fmla="*/ 0 h 24"/>
                <a:gd name="T6" fmla="*/ 24 w 25"/>
                <a:gd name="T7" fmla="*/ 2 h 24"/>
                <a:gd name="T8" fmla="*/ 25 w 25"/>
                <a:gd name="T9" fmla="*/ 5 h 24"/>
                <a:gd name="T10" fmla="*/ 25 w 25"/>
                <a:gd name="T11" fmla="*/ 8 h 24"/>
                <a:gd name="T12" fmla="*/ 24 w 25"/>
                <a:gd name="T13" fmla="*/ 10 h 24"/>
                <a:gd name="T14" fmla="*/ 21 w 25"/>
                <a:gd name="T15" fmla="*/ 12 h 24"/>
                <a:gd name="T16" fmla="*/ 24 w 25"/>
                <a:gd name="T17" fmla="*/ 13 h 24"/>
                <a:gd name="T18" fmla="*/ 25 w 25"/>
                <a:gd name="T19" fmla="*/ 16 h 24"/>
                <a:gd name="T20" fmla="*/ 25 w 25"/>
                <a:gd name="T21" fmla="*/ 19 h 24"/>
                <a:gd name="T22" fmla="*/ 23 w 25"/>
                <a:gd name="T23" fmla="*/ 23 h 24"/>
                <a:gd name="T24" fmla="*/ 18 w 25"/>
                <a:gd name="T25" fmla="*/ 24 h 24"/>
                <a:gd name="T26" fmla="*/ 0 w 25"/>
                <a:gd name="T27" fmla="*/ 24 h 24"/>
                <a:gd name="T28" fmla="*/ 17 w 25"/>
                <a:gd name="T29" fmla="*/ 4 h 24"/>
                <a:gd name="T30" fmla="*/ 5 w 25"/>
                <a:gd name="T31" fmla="*/ 4 h 24"/>
                <a:gd name="T32" fmla="*/ 5 w 25"/>
                <a:gd name="T33" fmla="*/ 10 h 24"/>
                <a:gd name="T34" fmla="*/ 17 w 25"/>
                <a:gd name="T35" fmla="*/ 10 h 24"/>
                <a:gd name="T36" fmla="*/ 19 w 25"/>
                <a:gd name="T37" fmla="*/ 9 h 24"/>
                <a:gd name="T38" fmla="*/ 20 w 25"/>
                <a:gd name="T39" fmla="*/ 8 h 24"/>
                <a:gd name="T40" fmla="*/ 20 w 25"/>
                <a:gd name="T41" fmla="*/ 6 h 24"/>
                <a:gd name="T42" fmla="*/ 19 w 25"/>
                <a:gd name="T43" fmla="*/ 5 h 24"/>
                <a:gd name="T44" fmla="*/ 17 w 25"/>
                <a:gd name="T45" fmla="*/ 4 h 24"/>
                <a:gd name="T46" fmla="*/ 17 w 25"/>
                <a:gd name="T47" fmla="*/ 14 h 24"/>
                <a:gd name="T48" fmla="*/ 5 w 25"/>
                <a:gd name="T49" fmla="*/ 14 h 24"/>
                <a:gd name="T50" fmla="*/ 5 w 25"/>
                <a:gd name="T51" fmla="*/ 19 h 24"/>
                <a:gd name="T52" fmla="*/ 17 w 25"/>
                <a:gd name="T53" fmla="*/ 19 h 24"/>
                <a:gd name="T54" fmla="*/ 20 w 25"/>
                <a:gd name="T55" fmla="*/ 19 h 24"/>
                <a:gd name="T56" fmla="*/ 20 w 25"/>
                <a:gd name="T57" fmla="*/ 17 h 24"/>
                <a:gd name="T58" fmla="*/ 20 w 25"/>
                <a:gd name="T59" fmla="*/ 16 h 24"/>
                <a:gd name="T60" fmla="*/ 20 w 25"/>
                <a:gd name="T61" fmla="*/ 14 h 24"/>
                <a:gd name="T62" fmla="*/ 17 w 25"/>
                <a:gd name="T6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5" y="2"/>
                    <a:pt x="25" y="3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23" y="11"/>
                    <a:pt x="22" y="12"/>
                    <a:pt x="21" y="12"/>
                  </a:cubicBezTo>
                  <a:cubicBezTo>
                    <a:pt x="22" y="12"/>
                    <a:pt x="23" y="12"/>
                    <a:pt x="24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2"/>
                    <a:pt x="23" y="23"/>
                  </a:cubicBezTo>
                  <a:cubicBezTo>
                    <a:pt x="22" y="23"/>
                    <a:pt x="21" y="24"/>
                    <a:pt x="18" y="24"/>
                  </a:cubicBezTo>
                  <a:lnTo>
                    <a:pt x="0" y="24"/>
                  </a:lnTo>
                  <a:close/>
                  <a:moveTo>
                    <a:pt x="17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9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8" y="4"/>
                    <a:pt x="17" y="4"/>
                  </a:cubicBezTo>
                  <a:moveTo>
                    <a:pt x="17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9" y="19"/>
                    <a:pt x="20" y="19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20" y="14"/>
                    <a:pt x="20" y="14"/>
                  </a:cubicBezTo>
                  <a:cubicBezTo>
                    <a:pt x="19" y="14"/>
                    <a:pt x="18" y="14"/>
                    <a:pt x="17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8"/>
            <p:cNvSpPr>
              <a:spLocks noChangeArrowheads="1"/>
            </p:cNvSpPr>
            <p:nvPr userDrawn="1"/>
          </p:nvSpPr>
          <p:spPr bwMode="auto">
            <a:xfrm>
              <a:off x="5177" y="3157"/>
              <a:ext cx="5" cy="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"/>
            <p:cNvSpPr>
              <a:spLocks/>
            </p:cNvSpPr>
            <p:nvPr userDrawn="1"/>
          </p:nvSpPr>
          <p:spPr bwMode="auto">
            <a:xfrm>
              <a:off x="5195" y="3157"/>
              <a:ext cx="23" cy="24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5 w 23"/>
                <a:gd name="T5" fmla="*/ 0 h 24"/>
                <a:gd name="T6" fmla="*/ 5 w 23"/>
                <a:gd name="T7" fmla="*/ 19 h 24"/>
                <a:gd name="T8" fmla="*/ 23 w 23"/>
                <a:gd name="T9" fmla="*/ 19 h 24"/>
                <a:gd name="T10" fmla="*/ 23 w 23"/>
                <a:gd name="T11" fmla="*/ 24 h 24"/>
                <a:gd name="T12" fmla="*/ 0 w 23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9"/>
                  </a:lnTo>
                  <a:lnTo>
                    <a:pt x="23" y="19"/>
                  </a:lnTo>
                  <a:lnTo>
                    <a:pt x="23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0"/>
            <p:cNvSpPr>
              <a:spLocks/>
            </p:cNvSpPr>
            <p:nvPr userDrawn="1"/>
          </p:nvSpPr>
          <p:spPr bwMode="auto">
            <a:xfrm>
              <a:off x="5108" y="3168"/>
              <a:ext cx="34" cy="9"/>
            </a:xfrm>
            <a:custGeom>
              <a:avLst/>
              <a:gdLst>
                <a:gd name="T0" fmla="*/ 5 w 34"/>
                <a:gd name="T1" fmla="*/ 0 h 9"/>
                <a:gd name="T2" fmla="*/ 0 w 34"/>
                <a:gd name="T3" fmla="*/ 9 h 9"/>
                <a:gd name="T4" fmla="*/ 34 w 34"/>
                <a:gd name="T5" fmla="*/ 0 h 9"/>
                <a:gd name="T6" fmla="*/ 5 w 3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9">
                  <a:moveTo>
                    <a:pt x="5" y="0"/>
                  </a:moveTo>
                  <a:lnTo>
                    <a:pt x="0" y="9"/>
                  </a:lnTo>
                  <a:lnTo>
                    <a:pt x="3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1"/>
            <p:cNvSpPr>
              <a:spLocks/>
            </p:cNvSpPr>
            <p:nvPr userDrawn="1"/>
          </p:nvSpPr>
          <p:spPr bwMode="auto">
            <a:xfrm>
              <a:off x="5073" y="3157"/>
              <a:ext cx="21" cy="24"/>
            </a:xfrm>
            <a:custGeom>
              <a:avLst/>
              <a:gdLst>
                <a:gd name="T0" fmla="*/ 5 w 21"/>
                <a:gd name="T1" fmla="*/ 24 h 24"/>
                <a:gd name="T2" fmla="*/ 1 w 21"/>
                <a:gd name="T3" fmla="*/ 23 h 24"/>
                <a:gd name="T4" fmla="*/ 0 w 21"/>
                <a:gd name="T5" fmla="*/ 18 h 24"/>
                <a:gd name="T6" fmla="*/ 0 w 21"/>
                <a:gd name="T7" fmla="*/ 13 h 24"/>
                <a:gd name="T8" fmla="*/ 5 w 21"/>
                <a:gd name="T9" fmla="*/ 12 h 24"/>
                <a:gd name="T10" fmla="*/ 5 w 21"/>
                <a:gd name="T11" fmla="*/ 19 h 24"/>
                <a:gd name="T12" fmla="*/ 16 w 21"/>
                <a:gd name="T13" fmla="*/ 19 h 24"/>
                <a:gd name="T14" fmla="*/ 16 w 21"/>
                <a:gd name="T15" fmla="*/ 0 h 24"/>
                <a:gd name="T16" fmla="*/ 21 w 21"/>
                <a:gd name="T17" fmla="*/ 0 h 24"/>
                <a:gd name="T18" fmla="*/ 21 w 21"/>
                <a:gd name="T19" fmla="*/ 18 h 24"/>
                <a:gd name="T20" fmla="*/ 20 w 21"/>
                <a:gd name="T21" fmla="*/ 23 h 24"/>
                <a:gd name="T22" fmla="*/ 15 w 21"/>
                <a:gd name="T23" fmla="*/ 24 h 24"/>
                <a:gd name="T24" fmla="*/ 5 w 21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4">
                  <a:moveTo>
                    <a:pt x="5" y="24"/>
                  </a:moveTo>
                  <a:cubicBezTo>
                    <a:pt x="3" y="24"/>
                    <a:pt x="2" y="23"/>
                    <a:pt x="1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0"/>
                    <a:pt x="21" y="22"/>
                    <a:pt x="20" y="23"/>
                  </a:cubicBezTo>
                  <a:cubicBezTo>
                    <a:pt x="19" y="23"/>
                    <a:pt x="18" y="24"/>
                    <a:pt x="15" y="24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2"/>
            <p:cNvSpPr>
              <a:spLocks noEditPoints="1"/>
            </p:cNvSpPr>
            <p:nvPr userDrawn="1"/>
          </p:nvSpPr>
          <p:spPr bwMode="auto">
            <a:xfrm>
              <a:off x="4999" y="3158"/>
              <a:ext cx="24" cy="23"/>
            </a:xfrm>
            <a:custGeom>
              <a:avLst/>
              <a:gdLst>
                <a:gd name="T0" fmla="*/ 10 w 24"/>
                <a:gd name="T1" fmla="*/ 0 h 23"/>
                <a:gd name="T2" fmla="*/ 14 w 24"/>
                <a:gd name="T3" fmla="*/ 0 h 23"/>
                <a:gd name="T4" fmla="*/ 24 w 24"/>
                <a:gd name="T5" fmla="*/ 23 h 23"/>
                <a:gd name="T6" fmla="*/ 20 w 24"/>
                <a:gd name="T7" fmla="*/ 23 h 23"/>
                <a:gd name="T8" fmla="*/ 18 w 24"/>
                <a:gd name="T9" fmla="*/ 17 h 23"/>
                <a:gd name="T10" fmla="*/ 6 w 24"/>
                <a:gd name="T11" fmla="*/ 17 h 23"/>
                <a:gd name="T12" fmla="*/ 4 w 24"/>
                <a:gd name="T13" fmla="*/ 23 h 23"/>
                <a:gd name="T14" fmla="*/ 0 w 24"/>
                <a:gd name="T15" fmla="*/ 23 h 23"/>
                <a:gd name="T16" fmla="*/ 10 w 24"/>
                <a:gd name="T17" fmla="*/ 0 h 23"/>
                <a:gd name="T18" fmla="*/ 12 w 24"/>
                <a:gd name="T19" fmla="*/ 3 h 23"/>
                <a:gd name="T20" fmla="*/ 7 w 24"/>
                <a:gd name="T21" fmla="*/ 14 h 23"/>
                <a:gd name="T22" fmla="*/ 16 w 24"/>
                <a:gd name="T23" fmla="*/ 14 h 23"/>
                <a:gd name="T24" fmla="*/ 12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0" y="0"/>
                  </a:moveTo>
                  <a:lnTo>
                    <a:pt x="14" y="0"/>
                  </a:lnTo>
                  <a:lnTo>
                    <a:pt x="24" y="23"/>
                  </a:lnTo>
                  <a:lnTo>
                    <a:pt x="20" y="23"/>
                  </a:lnTo>
                  <a:lnTo>
                    <a:pt x="18" y="17"/>
                  </a:lnTo>
                  <a:lnTo>
                    <a:pt x="6" y="17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10" y="0"/>
                  </a:lnTo>
                  <a:close/>
                  <a:moveTo>
                    <a:pt x="12" y="3"/>
                  </a:moveTo>
                  <a:lnTo>
                    <a:pt x="7" y="14"/>
                  </a:lnTo>
                  <a:lnTo>
                    <a:pt x="16" y="14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3"/>
            <p:cNvSpPr>
              <a:spLocks/>
            </p:cNvSpPr>
            <p:nvPr userDrawn="1"/>
          </p:nvSpPr>
          <p:spPr bwMode="auto">
            <a:xfrm>
              <a:off x="5267" y="3157"/>
              <a:ext cx="18" cy="24"/>
            </a:xfrm>
            <a:custGeom>
              <a:avLst/>
              <a:gdLst>
                <a:gd name="T0" fmla="*/ 17 w 17"/>
                <a:gd name="T1" fmla="*/ 4 h 24"/>
                <a:gd name="T2" fmla="*/ 12 w 17"/>
                <a:gd name="T3" fmla="*/ 3 h 24"/>
                <a:gd name="T4" fmla="*/ 3 w 17"/>
                <a:gd name="T5" fmla="*/ 12 h 24"/>
                <a:gd name="T6" fmla="*/ 12 w 17"/>
                <a:gd name="T7" fmla="*/ 21 h 24"/>
                <a:gd name="T8" fmla="*/ 17 w 17"/>
                <a:gd name="T9" fmla="*/ 20 h 24"/>
                <a:gd name="T10" fmla="*/ 17 w 17"/>
                <a:gd name="T11" fmla="*/ 23 h 24"/>
                <a:gd name="T12" fmla="*/ 12 w 17"/>
                <a:gd name="T13" fmla="*/ 24 h 24"/>
                <a:gd name="T14" fmla="*/ 0 w 17"/>
                <a:gd name="T15" fmla="*/ 12 h 24"/>
                <a:gd name="T16" fmla="*/ 12 w 17"/>
                <a:gd name="T17" fmla="*/ 0 h 24"/>
                <a:gd name="T18" fmla="*/ 17 w 17"/>
                <a:gd name="T19" fmla="*/ 1 h 24"/>
                <a:gd name="T20" fmla="*/ 17 w 17"/>
                <a:gd name="T2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7" y="4"/>
                  </a:moveTo>
                  <a:cubicBezTo>
                    <a:pt x="15" y="4"/>
                    <a:pt x="14" y="3"/>
                    <a:pt x="12" y="3"/>
                  </a:cubicBezTo>
                  <a:cubicBezTo>
                    <a:pt x="7" y="3"/>
                    <a:pt x="3" y="7"/>
                    <a:pt x="3" y="12"/>
                  </a:cubicBezTo>
                  <a:cubicBezTo>
                    <a:pt x="3" y="18"/>
                    <a:pt x="7" y="21"/>
                    <a:pt x="12" y="21"/>
                  </a:cubicBezTo>
                  <a:cubicBezTo>
                    <a:pt x="13" y="21"/>
                    <a:pt x="16" y="21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3" y="24"/>
                    <a:pt x="12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3" y="0"/>
                    <a:pt x="15" y="0"/>
                    <a:pt x="17" y="1"/>
                  </a:cubicBezTo>
                  <a:lnTo>
                    <a:pt x="1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4"/>
            <p:cNvSpPr>
              <a:spLocks noEditPoints="1"/>
            </p:cNvSpPr>
            <p:nvPr userDrawn="1"/>
          </p:nvSpPr>
          <p:spPr bwMode="auto">
            <a:xfrm>
              <a:off x="5331" y="3157"/>
              <a:ext cx="22" cy="24"/>
            </a:xfrm>
            <a:custGeom>
              <a:avLst/>
              <a:gdLst>
                <a:gd name="T0" fmla="*/ 11 w 22"/>
                <a:gd name="T1" fmla="*/ 0 h 24"/>
                <a:gd name="T2" fmla="*/ 22 w 22"/>
                <a:gd name="T3" fmla="*/ 12 h 24"/>
                <a:gd name="T4" fmla="*/ 11 w 22"/>
                <a:gd name="T5" fmla="*/ 24 h 24"/>
                <a:gd name="T6" fmla="*/ 0 w 22"/>
                <a:gd name="T7" fmla="*/ 12 h 24"/>
                <a:gd name="T8" fmla="*/ 11 w 22"/>
                <a:gd name="T9" fmla="*/ 0 h 24"/>
                <a:gd name="T10" fmla="*/ 11 w 22"/>
                <a:gd name="T11" fmla="*/ 21 h 24"/>
                <a:gd name="T12" fmla="*/ 19 w 22"/>
                <a:gd name="T13" fmla="*/ 12 h 24"/>
                <a:gd name="T14" fmla="*/ 11 w 22"/>
                <a:gd name="T15" fmla="*/ 3 h 24"/>
                <a:gd name="T16" fmla="*/ 4 w 22"/>
                <a:gd name="T17" fmla="*/ 12 h 24"/>
                <a:gd name="T18" fmla="*/ 11 w 22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18" y="0"/>
                    <a:pt x="22" y="5"/>
                    <a:pt x="22" y="12"/>
                  </a:cubicBezTo>
                  <a:cubicBezTo>
                    <a:pt x="22" y="19"/>
                    <a:pt x="18" y="24"/>
                    <a:pt x="11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lose/>
                  <a:moveTo>
                    <a:pt x="11" y="21"/>
                  </a:moveTo>
                  <a:cubicBezTo>
                    <a:pt x="16" y="21"/>
                    <a:pt x="19" y="17"/>
                    <a:pt x="19" y="12"/>
                  </a:cubicBezTo>
                  <a:cubicBezTo>
                    <a:pt x="19" y="7"/>
                    <a:pt x="16" y="3"/>
                    <a:pt x="11" y="3"/>
                  </a:cubicBezTo>
                  <a:cubicBezTo>
                    <a:pt x="6" y="3"/>
                    <a:pt x="4" y="7"/>
                    <a:pt x="4" y="12"/>
                  </a:cubicBezTo>
                  <a:cubicBezTo>
                    <a:pt x="4" y="17"/>
                    <a:pt x="6" y="21"/>
                    <a:pt x="11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5"/>
            <p:cNvSpPr>
              <a:spLocks/>
            </p:cNvSpPr>
            <p:nvPr userDrawn="1"/>
          </p:nvSpPr>
          <p:spPr bwMode="auto">
            <a:xfrm>
              <a:off x="5401" y="3158"/>
              <a:ext cx="26" cy="23"/>
            </a:xfrm>
            <a:custGeom>
              <a:avLst/>
              <a:gdLst>
                <a:gd name="T0" fmla="*/ 0 w 26"/>
                <a:gd name="T1" fmla="*/ 0 h 23"/>
                <a:gd name="T2" fmla="*/ 6 w 26"/>
                <a:gd name="T3" fmla="*/ 0 h 23"/>
                <a:gd name="T4" fmla="*/ 14 w 26"/>
                <a:gd name="T5" fmla="*/ 19 h 23"/>
                <a:gd name="T6" fmla="*/ 21 w 26"/>
                <a:gd name="T7" fmla="*/ 0 h 23"/>
                <a:gd name="T8" fmla="*/ 26 w 26"/>
                <a:gd name="T9" fmla="*/ 0 h 23"/>
                <a:gd name="T10" fmla="*/ 26 w 26"/>
                <a:gd name="T11" fmla="*/ 23 h 23"/>
                <a:gd name="T12" fmla="*/ 23 w 26"/>
                <a:gd name="T13" fmla="*/ 23 h 23"/>
                <a:gd name="T14" fmla="*/ 23 w 26"/>
                <a:gd name="T15" fmla="*/ 3 h 23"/>
                <a:gd name="T16" fmla="*/ 23 w 26"/>
                <a:gd name="T17" fmla="*/ 3 h 23"/>
                <a:gd name="T18" fmla="*/ 15 w 26"/>
                <a:gd name="T19" fmla="*/ 23 h 23"/>
                <a:gd name="T20" fmla="*/ 12 w 26"/>
                <a:gd name="T21" fmla="*/ 23 h 23"/>
                <a:gd name="T22" fmla="*/ 4 w 26"/>
                <a:gd name="T23" fmla="*/ 3 h 23"/>
                <a:gd name="T24" fmla="*/ 3 w 26"/>
                <a:gd name="T25" fmla="*/ 3 h 23"/>
                <a:gd name="T26" fmla="*/ 3 w 26"/>
                <a:gd name="T27" fmla="*/ 23 h 23"/>
                <a:gd name="T28" fmla="*/ 0 w 26"/>
                <a:gd name="T29" fmla="*/ 23 h 23"/>
                <a:gd name="T30" fmla="*/ 0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0" y="0"/>
                  </a:moveTo>
                  <a:lnTo>
                    <a:pt x="6" y="0"/>
                  </a:lnTo>
                  <a:lnTo>
                    <a:pt x="14" y="19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"/>
            <p:cNvSpPr>
              <a:spLocks noEditPoints="1"/>
            </p:cNvSpPr>
            <p:nvPr userDrawn="1"/>
          </p:nvSpPr>
          <p:spPr bwMode="auto">
            <a:xfrm>
              <a:off x="5476" y="3158"/>
              <a:ext cx="15" cy="23"/>
            </a:xfrm>
            <a:custGeom>
              <a:avLst/>
              <a:gdLst>
                <a:gd name="T0" fmla="*/ 0 w 15"/>
                <a:gd name="T1" fmla="*/ 0 h 23"/>
                <a:gd name="T2" fmla="*/ 6 w 15"/>
                <a:gd name="T3" fmla="*/ 0 h 23"/>
                <a:gd name="T4" fmla="*/ 15 w 15"/>
                <a:gd name="T5" fmla="*/ 7 h 23"/>
                <a:gd name="T6" fmla="*/ 7 w 15"/>
                <a:gd name="T7" fmla="*/ 13 h 23"/>
                <a:gd name="T8" fmla="*/ 4 w 15"/>
                <a:gd name="T9" fmla="*/ 13 h 23"/>
                <a:gd name="T10" fmla="*/ 4 w 15"/>
                <a:gd name="T11" fmla="*/ 23 h 23"/>
                <a:gd name="T12" fmla="*/ 0 w 15"/>
                <a:gd name="T13" fmla="*/ 23 h 23"/>
                <a:gd name="T14" fmla="*/ 0 w 15"/>
                <a:gd name="T15" fmla="*/ 0 h 23"/>
                <a:gd name="T16" fmla="*/ 4 w 15"/>
                <a:gd name="T17" fmla="*/ 11 h 23"/>
                <a:gd name="T18" fmla="*/ 7 w 15"/>
                <a:gd name="T19" fmla="*/ 11 h 23"/>
                <a:gd name="T20" fmla="*/ 11 w 15"/>
                <a:gd name="T21" fmla="*/ 6 h 23"/>
                <a:gd name="T22" fmla="*/ 6 w 15"/>
                <a:gd name="T23" fmla="*/ 3 h 23"/>
                <a:gd name="T24" fmla="*/ 4 w 15"/>
                <a:gd name="T25" fmla="*/ 3 h 23"/>
                <a:gd name="T26" fmla="*/ 4 w 15"/>
                <a:gd name="T2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5" y="1"/>
                    <a:pt x="15" y="7"/>
                  </a:cubicBezTo>
                  <a:cubicBezTo>
                    <a:pt x="15" y="12"/>
                    <a:pt x="11" y="13"/>
                    <a:pt x="7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1" y="10"/>
                    <a:pt x="11" y="6"/>
                  </a:cubicBezTo>
                  <a:cubicBezTo>
                    <a:pt x="11" y="4"/>
                    <a:pt x="8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7"/>
            <p:cNvSpPr>
              <a:spLocks noEditPoints="1"/>
            </p:cNvSpPr>
            <p:nvPr userDrawn="1"/>
          </p:nvSpPr>
          <p:spPr bwMode="auto">
            <a:xfrm>
              <a:off x="5534" y="3158"/>
              <a:ext cx="24" cy="23"/>
            </a:xfrm>
            <a:custGeom>
              <a:avLst/>
              <a:gdLst>
                <a:gd name="T0" fmla="*/ 11 w 24"/>
                <a:gd name="T1" fmla="*/ 0 h 23"/>
                <a:gd name="T2" fmla="*/ 15 w 24"/>
                <a:gd name="T3" fmla="*/ 0 h 23"/>
                <a:gd name="T4" fmla="*/ 24 w 24"/>
                <a:gd name="T5" fmla="*/ 23 h 23"/>
                <a:gd name="T6" fmla="*/ 21 w 24"/>
                <a:gd name="T7" fmla="*/ 23 h 23"/>
                <a:gd name="T8" fmla="*/ 18 w 24"/>
                <a:gd name="T9" fmla="*/ 17 h 23"/>
                <a:gd name="T10" fmla="*/ 7 w 24"/>
                <a:gd name="T11" fmla="*/ 17 h 23"/>
                <a:gd name="T12" fmla="*/ 5 w 24"/>
                <a:gd name="T13" fmla="*/ 23 h 23"/>
                <a:gd name="T14" fmla="*/ 0 w 24"/>
                <a:gd name="T15" fmla="*/ 23 h 23"/>
                <a:gd name="T16" fmla="*/ 11 w 24"/>
                <a:gd name="T17" fmla="*/ 0 h 23"/>
                <a:gd name="T18" fmla="*/ 13 w 24"/>
                <a:gd name="T19" fmla="*/ 3 h 23"/>
                <a:gd name="T20" fmla="*/ 8 w 24"/>
                <a:gd name="T21" fmla="*/ 14 h 23"/>
                <a:gd name="T22" fmla="*/ 17 w 24"/>
                <a:gd name="T23" fmla="*/ 14 h 23"/>
                <a:gd name="T24" fmla="*/ 13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1" y="0"/>
                  </a:moveTo>
                  <a:lnTo>
                    <a:pt x="15" y="0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18" y="17"/>
                  </a:lnTo>
                  <a:lnTo>
                    <a:pt x="7" y="17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1" y="0"/>
                  </a:lnTo>
                  <a:close/>
                  <a:moveTo>
                    <a:pt x="13" y="3"/>
                  </a:moveTo>
                  <a:lnTo>
                    <a:pt x="8" y="14"/>
                  </a:lnTo>
                  <a:lnTo>
                    <a:pt x="17" y="14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8"/>
            <p:cNvSpPr>
              <a:spLocks/>
            </p:cNvSpPr>
            <p:nvPr userDrawn="1"/>
          </p:nvSpPr>
          <p:spPr bwMode="auto">
            <a:xfrm>
              <a:off x="5605" y="3158"/>
              <a:ext cx="18" cy="23"/>
            </a:xfrm>
            <a:custGeom>
              <a:avLst/>
              <a:gdLst>
                <a:gd name="T0" fmla="*/ 0 w 18"/>
                <a:gd name="T1" fmla="*/ 0 h 23"/>
                <a:gd name="T2" fmla="*/ 4 w 18"/>
                <a:gd name="T3" fmla="*/ 0 h 23"/>
                <a:gd name="T4" fmla="*/ 15 w 18"/>
                <a:gd name="T5" fmla="*/ 18 h 23"/>
                <a:gd name="T6" fmla="*/ 15 w 18"/>
                <a:gd name="T7" fmla="*/ 18 h 23"/>
                <a:gd name="T8" fmla="*/ 15 w 18"/>
                <a:gd name="T9" fmla="*/ 0 h 23"/>
                <a:gd name="T10" fmla="*/ 18 w 18"/>
                <a:gd name="T11" fmla="*/ 0 h 23"/>
                <a:gd name="T12" fmla="*/ 18 w 18"/>
                <a:gd name="T13" fmla="*/ 23 h 23"/>
                <a:gd name="T14" fmla="*/ 14 w 18"/>
                <a:gd name="T15" fmla="*/ 23 h 23"/>
                <a:gd name="T16" fmla="*/ 3 w 18"/>
                <a:gd name="T17" fmla="*/ 4 h 23"/>
                <a:gd name="T18" fmla="*/ 3 w 18"/>
                <a:gd name="T19" fmla="*/ 4 h 23"/>
                <a:gd name="T20" fmla="*/ 3 w 18"/>
                <a:gd name="T21" fmla="*/ 23 h 23"/>
                <a:gd name="T22" fmla="*/ 0 w 18"/>
                <a:gd name="T23" fmla="*/ 23 h 23"/>
                <a:gd name="T24" fmla="*/ 0 w 1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3">
                  <a:moveTo>
                    <a:pt x="0" y="0"/>
                  </a:moveTo>
                  <a:lnTo>
                    <a:pt x="4" y="0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23"/>
                  </a:lnTo>
                  <a:lnTo>
                    <a:pt x="14" y="23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9"/>
            <p:cNvSpPr>
              <a:spLocks/>
            </p:cNvSpPr>
            <p:nvPr userDrawn="1"/>
          </p:nvSpPr>
          <p:spPr bwMode="auto">
            <a:xfrm>
              <a:off x="5671" y="3158"/>
              <a:ext cx="21" cy="23"/>
            </a:xfrm>
            <a:custGeom>
              <a:avLst/>
              <a:gdLst>
                <a:gd name="T0" fmla="*/ 8 w 21"/>
                <a:gd name="T1" fmla="*/ 13 h 23"/>
                <a:gd name="T2" fmla="*/ 0 w 21"/>
                <a:gd name="T3" fmla="*/ 0 h 23"/>
                <a:gd name="T4" fmla="*/ 3 w 21"/>
                <a:gd name="T5" fmla="*/ 0 h 23"/>
                <a:gd name="T6" fmla="*/ 10 w 21"/>
                <a:gd name="T7" fmla="*/ 10 h 23"/>
                <a:gd name="T8" fmla="*/ 17 w 21"/>
                <a:gd name="T9" fmla="*/ 0 h 23"/>
                <a:gd name="T10" fmla="*/ 21 w 21"/>
                <a:gd name="T11" fmla="*/ 0 h 23"/>
                <a:gd name="T12" fmla="*/ 12 w 21"/>
                <a:gd name="T13" fmla="*/ 13 h 23"/>
                <a:gd name="T14" fmla="*/ 12 w 21"/>
                <a:gd name="T15" fmla="*/ 23 h 23"/>
                <a:gd name="T16" fmla="*/ 8 w 21"/>
                <a:gd name="T17" fmla="*/ 23 h 23"/>
                <a:gd name="T18" fmla="*/ 8 w 21"/>
                <a:gd name="T1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3">
                  <a:moveTo>
                    <a:pt x="8" y="1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1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12" y="13"/>
                  </a:lnTo>
                  <a:lnTo>
                    <a:pt x="12" y="23"/>
                  </a:lnTo>
                  <a:lnTo>
                    <a:pt x="8" y="23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6" name="TextBox 185"/>
          <p:cNvSpPr txBox="1"/>
          <p:nvPr userDrawn="1"/>
        </p:nvSpPr>
        <p:spPr bwMode="auto">
          <a:xfrm>
            <a:off x="347133" y="4826000"/>
            <a:ext cx="947720" cy="2333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000" dirty="0" smtClean="0">
                <a:solidFill>
                  <a:srgbClr val="105385"/>
                </a:solidFill>
                <a:latin typeface="+mn-lt"/>
              </a:rPr>
              <a:t>V1.0_141217</a:t>
            </a:r>
          </a:p>
        </p:txBody>
      </p:sp>
    </p:spTree>
    <p:extLst>
      <p:ext uri="{BB962C8B-B14F-4D97-AF65-F5344CB8AC3E}">
        <p14:creationId xmlns:p14="http://schemas.microsoft.com/office/powerpoint/2010/main" xmlns="" val="7801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3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22" presetClass="entr" presetSubtype="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2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2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22" presetClass="entr" presetSubtype="1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xit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xit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3" dur="4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xit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7250"/>
                            </p:stCondLst>
                            <p:childTnLst>
                              <p:par>
                                <p:cTn id="5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0" grpId="0" animBg="1"/>
      <p:bldP spid="7" grpId="0" animBg="1"/>
      <p:bldP spid="14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88" grpId="0" animBg="1"/>
      <p:bldP spid="88" grpId="1" animBg="1"/>
      <p:bldP spid="29" grpId="0" animBg="1"/>
      <p:bldP spid="30" grpId="0" animBg="1"/>
      <p:bldP spid="31" grpId="0" animBg="1"/>
      <p:bldP spid="32" grpId="0" animBg="1"/>
      <p:bldP spid="34" grpId="0" animBg="1"/>
      <p:bldP spid="75" grpId="0" animBg="1"/>
      <p:bldP spid="75" grpId="1" animBg="1"/>
      <p:bldP spid="35" grpId="0" animBg="1"/>
      <p:bldP spid="36" grpId="0" animBg="1"/>
      <p:bldP spid="38" grpId="0" animBg="1"/>
      <p:bldP spid="40" grpId="0" animBg="1"/>
      <p:bldP spid="41" grpId="0" animBg="1"/>
      <p:bldP spid="42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79" grpId="0" animBg="1"/>
      <p:bldP spid="79" grpId="1" animBg="1"/>
      <p:bldP spid="54" grpId="0" animBg="1"/>
      <p:bldP spid="54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7" grpId="0" animBg="1"/>
      <p:bldP spid="77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33" grpId="0" animBg="1"/>
      <p:bldP spid="84" grpId="0" animBg="1"/>
      <p:bldP spid="84" grpId="1" animBg="1"/>
      <p:bldP spid="43" grpId="0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37" grpId="0" animBg="1"/>
      <p:bldP spid="39" grpId="0" animBg="1"/>
      <p:bldP spid="19" grpId="0" animBg="1"/>
      <p:bldP spid="89" grpId="0" animBg="1"/>
      <p:bldP spid="89" grpId="1" animBg="1"/>
      <p:bldP spid="62" grpId="0" animBg="1"/>
      <p:bldP spid="62" grpId="1" animBg="1"/>
      <p:bldP spid="91" grpId="0" animBg="1"/>
      <p:bldP spid="91" grpId="1" animBg="1"/>
      <p:bldP spid="10" grpId="0" animBg="1"/>
      <p:bldP spid="10" grpId="1" animBg="1"/>
      <p:bldP spid="11" grpId="0" animBg="1"/>
      <p:bldP spid="11" grpId="1" animBg="1"/>
      <p:bldP spid="4" grpId="0" animBg="1"/>
      <p:bldP spid="4" grpId="1" animBg="1"/>
      <p:bldP spid="8" grpId="0" animBg="1"/>
      <p:bldP spid="8" grpId="1" animBg="1"/>
      <p:bldP spid="12" grpId="0" animBg="1"/>
      <p:bldP spid="12" grpId="1" animBg="1"/>
      <p:bldP spid="44" grpId="0" animBg="1"/>
      <p:bldP spid="44" grpId="1" animBg="1"/>
      <p:bldP spid="55" grpId="0" animBg="1"/>
      <p:bldP spid="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254" grpId="0" animBg="1"/>
      <p:bldP spid="254" grpId="1" animBg="1"/>
      <p:bldP spid="255" grpId="0" animBg="1"/>
      <p:bldP spid="255" grpId="1" animBg="1"/>
      <p:bldP spid="72" grpId="0" animBg="1"/>
      <p:bldP spid="72" grpId="1" animBg="1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dow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mapdot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mapline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9184" y="121931"/>
            <a:ext cx="7958138" cy="7377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359935" y="1007714"/>
            <a:ext cx="4169819" cy="2981463"/>
            <a:chOff x="455185" y="1245492"/>
            <a:chExt cx="4169819" cy="2981463"/>
          </a:xfrm>
        </p:grpSpPr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455185" y="1580221"/>
              <a:ext cx="865615" cy="939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/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China</a:t>
              </a:r>
            </a:p>
            <a:p>
              <a:pPr algn="l">
                <a:spcBef>
                  <a:spcPct val="20000"/>
                </a:spcBef>
              </a:pPr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Malaysia </a:t>
              </a:r>
            </a:p>
            <a:p>
              <a:pPr algn="l">
                <a:spcBef>
                  <a:spcPct val="20000"/>
                </a:spcBef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Taiwan</a:t>
              </a:r>
            </a:p>
            <a:p>
              <a:pPr algn="l">
                <a:spcBef>
                  <a:spcPct val="20000"/>
                </a:spcBef>
                <a:defRPr/>
              </a:pPr>
              <a:endParaRPr lang="en-US" sz="11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  <a:p>
              <a:pPr algn="l"/>
              <a:endParaRPr lang="en-US" sz="11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8" name="Rectangle 15"/>
            <p:cNvSpPr>
              <a:spLocks noChangeArrowheads="1"/>
            </p:cNvSpPr>
            <p:nvPr/>
          </p:nvSpPr>
          <p:spPr bwMode="auto">
            <a:xfrm>
              <a:off x="2865747" y="1429845"/>
              <a:ext cx="1759257" cy="1532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defRPr/>
              </a:pPr>
              <a:endParaRPr lang="en-US" sz="1100" b="1" dirty="0">
                <a:solidFill>
                  <a:srgbClr val="005288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546217" y="1565144"/>
              <a:ext cx="2073157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0"/>
            <p:cNvSpPr>
              <a:spLocks noChangeArrowheads="1"/>
            </p:cNvSpPr>
            <p:nvPr/>
          </p:nvSpPr>
          <p:spPr bwMode="auto">
            <a:xfrm>
              <a:off x="465345" y="1245492"/>
              <a:ext cx="3245836" cy="304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1400" b="1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ASIA – </a:t>
              </a:r>
              <a:r>
                <a:rPr lang="en-US" sz="1400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8.65M Square Feet</a:t>
              </a:r>
              <a:endParaRPr lang="en-US" sz="1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Rectangle 10"/>
            <p:cNvSpPr>
              <a:spLocks noChangeArrowheads="1"/>
            </p:cNvSpPr>
            <p:nvPr/>
          </p:nvSpPr>
          <p:spPr bwMode="auto">
            <a:xfrm>
              <a:off x="711608" y="3996767"/>
              <a:ext cx="762000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</a:pPr>
              <a:endParaRPr lang="en-US" sz="1400" b="1"/>
            </a:p>
          </p:txBody>
        </p:sp>
        <p:sp>
          <p:nvSpPr>
            <p:cNvPr id="72" name="Line 17"/>
            <p:cNvSpPr>
              <a:spLocks noChangeShapeType="1"/>
            </p:cNvSpPr>
            <p:nvPr/>
          </p:nvSpPr>
          <p:spPr bwMode="auto">
            <a:xfrm>
              <a:off x="538480" y="2907679"/>
              <a:ext cx="2742732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9"/>
            <p:cNvSpPr>
              <a:spLocks noChangeArrowheads="1"/>
            </p:cNvSpPr>
            <p:nvPr/>
          </p:nvSpPr>
          <p:spPr bwMode="auto">
            <a:xfrm>
              <a:off x="462923" y="2600127"/>
              <a:ext cx="3227938" cy="34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1400" b="1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AMERICAS – </a:t>
              </a:r>
              <a:r>
                <a:rPr lang="en-US" sz="1400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31,500 Square Feet</a:t>
              </a:r>
              <a:endParaRPr lang="en-US" sz="1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4" name="Rectangle 7"/>
            <p:cNvSpPr>
              <a:spLocks noChangeArrowheads="1"/>
            </p:cNvSpPr>
            <p:nvPr/>
          </p:nvSpPr>
          <p:spPr bwMode="auto">
            <a:xfrm>
              <a:off x="467360" y="2934328"/>
              <a:ext cx="1467186" cy="113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United States</a:t>
              </a:r>
              <a:endParaRPr lang="en-US" sz="11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  <a:p>
              <a:pPr algn="l">
                <a:spcBef>
                  <a:spcPct val="20000"/>
                </a:spcBef>
                <a:defRPr/>
              </a:pPr>
              <a:endParaRPr lang="en-US" sz="1100" b="1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endParaRPr>
            </a:p>
            <a:p>
              <a:pPr algn="l">
                <a:spcBef>
                  <a:spcPct val="20000"/>
                </a:spcBef>
                <a:defRPr/>
              </a:pPr>
              <a:endParaRPr lang="en-US" sz="1100" b="1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61" name="PrintGroup"/>
          <p:cNvGrpSpPr/>
          <p:nvPr userDrawn="1"/>
        </p:nvGrpSpPr>
        <p:grpSpPr>
          <a:xfrm>
            <a:off x="3380612" y="2392159"/>
            <a:ext cx="4209999" cy="684549"/>
            <a:chOff x="3380612" y="2389463"/>
            <a:chExt cx="4209999" cy="684549"/>
          </a:xfrm>
        </p:grpSpPr>
        <p:sp>
          <p:nvSpPr>
            <p:cNvPr id="82" name="10Oval"/>
            <p:cNvSpPr/>
            <p:nvPr userDrawn="1"/>
          </p:nvSpPr>
          <p:spPr bwMode="auto">
            <a:xfrm>
              <a:off x="7210148" y="3027517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3" name="9Oval"/>
            <p:cNvSpPr/>
            <p:nvPr userDrawn="1"/>
          </p:nvSpPr>
          <p:spPr bwMode="auto">
            <a:xfrm>
              <a:off x="7403946" y="2674028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4" name="8Oval"/>
            <p:cNvSpPr/>
            <p:nvPr userDrawn="1"/>
          </p:nvSpPr>
          <p:spPr bwMode="auto">
            <a:xfrm>
              <a:off x="7544116" y="2670797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5" name="7Oval"/>
            <p:cNvSpPr/>
            <p:nvPr userDrawn="1"/>
          </p:nvSpPr>
          <p:spPr bwMode="auto">
            <a:xfrm>
              <a:off x="7494932" y="2638206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6" name="6Oval"/>
            <p:cNvSpPr/>
            <p:nvPr userDrawn="1"/>
          </p:nvSpPr>
          <p:spPr bwMode="auto">
            <a:xfrm>
              <a:off x="7542718" y="2486006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7" name="5Oval"/>
            <p:cNvSpPr/>
            <p:nvPr userDrawn="1"/>
          </p:nvSpPr>
          <p:spPr bwMode="auto">
            <a:xfrm>
              <a:off x="7531156" y="2570285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8" name="Oval1"/>
            <p:cNvSpPr/>
            <p:nvPr userDrawn="1"/>
          </p:nvSpPr>
          <p:spPr bwMode="auto">
            <a:xfrm>
              <a:off x="3380612" y="2466589"/>
              <a:ext cx="46495" cy="46495"/>
            </a:xfrm>
            <a:prstGeom prst="ellipse">
              <a:avLst/>
            </a:prstGeom>
            <a:solidFill>
              <a:schemeClr val="accent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9" name="3Oval"/>
            <p:cNvSpPr/>
            <p:nvPr userDrawn="1"/>
          </p:nvSpPr>
          <p:spPr bwMode="auto">
            <a:xfrm>
              <a:off x="7514494" y="2389463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0" name="4oval"/>
            <p:cNvSpPr/>
            <p:nvPr userDrawn="1"/>
          </p:nvSpPr>
          <p:spPr bwMode="auto">
            <a:xfrm>
              <a:off x="7484293" y="2590249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54" name="Oval2"/>
          <p:cNvSpPr/>
          <p:nvPr userDrawn="1"/>
        </p:nvSpPr>
        <p:spPr bwMode="auto">
          <a:xfrm>
            <a:off x="4035636" y="2596301"/>
            <a:ext cx="46495" cy="46495"/>
          </a:xfrm>
          <a:prstGeom prst="ellipse">
            <a:avLst/>
          </a:prstGeom>
          <a:solidFill>
            <a:schemeClr val="accent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92866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dow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mapdot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mapline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9" name="Shape 122"/>
          <p:cNvSpPr/>
          <p:nvPr userDrawn="1"/>
        </p:nvSpPr>
        <p:spPr>
          <a:xfrm>
            <a:off x="6376924" y="4479544"/>
            <a:ext cx="2779776" cy="67665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</p:spPr>
        <p:txBody>
          <a:bodyPr lIns="0" tIns="45700" rIns="0" bIns="45700" anchor="ctr" anchorCtr="0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600" b="1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23"/>
          <p:cNvSpPr/>
          <p:nvPr userDrawn="1"/>
        </p:nvSpPr>
        <p:spPr>
          <a:xfrm>
            <a:off x="6724396" y="4561840"/>
            <a:ext cx="2432304" cy="594360"/>
          </a:xfrm>
          <a:prstGeom prst="triangle">
            <a:avLst>
              <a:gd name="adj" fmla="val 100000"/>
            </a:avLst>
          </a:prstGeom>
          <a:solidFill>
            <a:srgbClr val="00895F"/>
          </a:solidFill>
          <a:ln>
            <a:noFill/>
          </a:ln>
        </p:spPr>
        <p:txBody>
          <a:bodyPr lIns="0" tIns="45700" rIns="0" bIns="45700" anchor="ctr" anchorCtr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600" b="1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LogoGroup"/>
          <p:cNvGrpSpPr>
            <a:grpSpLocks noChangeAspect="1"/>
          </p:cNvGrpSpPr>
          <p:nvPr userDrawn="1"/>
        </p:nvGrpSpPr>
        <p:grpSpPr bwMode="auto">
          <a:xfrm>
            <a:off x="8257032" y="4846320"/>
            <a:ext cx="587768" cy="219456"/>
            <a:chOff x="5000" y="2922"/>
            <a:chExt cx="691" cy="258"/>
          </a:xfrm>
        </p:grpSpPr>
        <p:sp>
          <p:nvSpPr>
            <p:cNvPr id="6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00" y="2922"/>
              <a:ext cx="691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"/>
            <p:cNvSpPr>
              <a:spLocks/>
            </p:cNvSpPr>
            <p:nvPr userDrawn="1"/>
          </p:nvSpPr>
          <p:spPr bwMode="auto">
            <a:xfrm>
              <a:off x="5001" y="2921"/>
              <a:ext cx="112" cy="94"/>
            </a:xfrm>
            <a:custGeom>
              <a:avLst/>
              <a:gdLst>
                <a:gd name="T0" fmla="*/ 88 w 109"/>
                <a:gd name="T1" fmla="*/ 16 h 92"/>
                <a:gd name="T2" fmla="*/ 22 w 109"/>
                <a:gd name="T3" fmla="*/ 16 h 92"/>
                <a:gd name="T4" fmla="*/ 22 w 109"/>
                <a:gd name="T5" fmla="*/ 75 h 92"/>
                <a:gd name="T6" fmla="*/ 88 w 109"/>
                <a:gd name="T7" fmla="*/ 75 h 92"/>
                <a:gd name="T8" fmla="*/ 88 w 109"/>
                <a:gd name="T9" fmla="*/ 54 h 92"/>
                <a:gd name="T10" fmla="*/ 53 w 109"/>
                <a:gd name="T11" fmla="*/ 54 h 92"/>
                <a:gd name="T12" fmla="*/ 53 w 109"/>
                <a:gd name="T13" fmla="*/ 39 h 92"/>
                <a:gd name="T14" fmla="*/ 109 w 109"/>
                <a:gd name="T15" fmla="*/ 39 h 92"/>
                <a:gd name="T16" fmla="*/ 109 w 109"/>
                <a:gd name="T17" fmla="*/ 70 h 92"/>
                <a:gd name="T18" fmla="*/ 105 w 109"/>
                <a:gd name="T19" fmla="*/ 88 h 92"/>
                <a:gd name="T20" fmla="*/ 86 w 109"/>
                <a:gd name="T21" fmla="*/ 92 h 92"/>
                <a:gd name="T22" fmla="*/ 23 w 109"/>
                <a:gd name="T23" fmla="*/ 92 h 92"/>
                <a:gd name="T24" fmla="*/ 5 w 109"/>
                <a:gd name="T25" fmla="*/ 88 h 92"/>
                <a:gd name="T26" fmla="*/ 0 w 109"/>
                <a:gd name="T27" fmla="*/ 70 h 92"/>
                <a:gd name="T28" fmla="*/ 0 w 109"/>
                <a:gd name="T29" fmla="*/ 22 h 92"/>
                <a:gd name="T30" fmla="*/ 5 w 109"/>
                <a:gd name="T31" fmla="*/ 5 h 92"/>
                <a:gd name="T32" fmla="*/ 23 w 109"/>
                <a:gd name="T33" fmla="*/ 0 h 92"/>
                <a:gd name="T34" fmla="*/ 86 w 109"/>
                <a:gd name="T35" fmla="*/ 0 h 92"/>
                <a:gd name="T36" fmla="*/ 104 w 109"/>
                <a:gd name="T37" fmla="*/ 5 h 92"/>
                <a:gd name="T38" fmla="*/ 109 w 109"/>
                <a:gd name="T39" fmla="*/ 21 h 92"/>
                <a:gd name="T40" fmla="*/ 109 w 109"/>
                <a:gd name="T41" fmla="*/ 23 h 92"/>
                <a:gd name="T42" fmla="*/ 88 w 109"/>
                <a:gd name="T43" fmla="*/ 27 h 92"/>
                <a:gd name="T44" fmla="*/ 88 w 109"/>
                <a:gd name="T45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" h="92">
                  <a:moveTo>
                    <a:pt x="88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9"/>
                    <a:pt x="108" y="84"/>
                    <a:pt x="105" y="88"/>
                  </a:cubicBezTo>
                  <a:cubicBezTo>
                    <a:pt x="101" y="91"/>
                    <a:pt x="95" y="92"/>
                    <a:pt x="86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14" y="92"/>
                    <a:pt x="8" y="91"/>
                    <a:pt x="5" y="88"/>
                  </a:cubicBezTo>
                  <a:cubicBezTo>
                    <a:pt x="2" y="84"/>
                    <a:pt x="0" y="79"/>
                    <a:pt x="0" y="7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5" y="0"/>
                    <a:pt x="101" y="2"/>
                    <a:pt x="104" y="5"/>
                  </a:cubicBezTo>
                  <a:cubicBezTo>
                    <a:pt x="108" y="8"/>
                    <a:pt x="109" y="13"/>
                    <a:pt x="109" y="21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88" y="27"/>
                    <a:pt x="88" y="27"/>
                    <a:pt x="88" y="27"/>
                  </a:cubicBezTo>
                  <a:lnTo>
                    <a:pt x="8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 noEditPoints="1"/>
            </p:cNvSpPr>
            <p:nvPr userDrawn="1"/>
          </p:nvSpPr>
          <p:spPr bwMode="auto">
            <a:xfrm>
              <a:off x="5160" y="2921"/>
              <a:ext cx="111" cy="94"/>
            </a:xfrm>
            <a:custGeom>
              <a:avLst/>
              <a:gdLst>
                <a:gd name="T0" fmla="*/ 0 w 109"/>
                <a:gd name="T1" fmla="*/ 92 h 92"/>
                <a:gd name="T2" fmla="*/ 0 w 109"/>
                <a:gd name="T3" fmla="*/ 0 h 92"/>
                <a:gd name="T4" fmla="*/ 78 w 109"/>
                <a:gd name="T5" fmla="*/ 0 h 92"/>
                <a:gd name="T6" fmla="*/ 94 w 109"/>
                <a:gd name="T7" fmla="*/ 4 h 92"/>
                <a:gd name="T8" fmla="*/ 99 w 109"/>
                <a:gd name="T9" fmla="*/ 18 h 92"/>
                <a:gd name="T10" fmla="*/ 99 w 109"/>
                <a:gd name="T11" fmla="*/ 39 h 92"/>
                <a:gd name="T12" fmla="*/ 94 w 109"/>
                <a:gd name="T13" fmla="*/ 53 h 92"/>
                <a:gd name="T14" fmla="*/ 78 w 109"/>
                <a:gd name="T15" fmla="*/ 57 h 92"/>
                <a:gd name="T16" fmla="*/ 66 w 109"/>
                <a:gd name="T17" fmla="*/ 57 h 92"/>
                <a:gd name="T18" fmla="*/ 109 w 109"/>
                <a:gd name="T19" fmla="*/ 92 h 92"/>
                <a:gd name="T20" fmla="*/ 78 w 109"/>
                <a:gd name="T21" fmla="*/ 92 h 92"/>
                <a:gd name="T22" fmla="*/ 41 w 109"/>
                <a:gd name="T23" fmla="*/ 57 h 92"/>
                <a:gd name="T24" fmla="*/ 21 w 109"/>
                <a:gd name="T25" fmla="*/ 57 h 92"/>
                <a:gd name="T26" fmla="*/ 21 w 109"/>
                <a:gd name="T27" fmla="*/ 92 h 92"/>
                <a:gd name="T28" fmla="*/ 0 w 109"/>
                <a:gd name="T29" fmla="*/ 92 h 92"/>
                <a:gd name="T30" fmla="*/ 69 w 109"/>
                <a:gd name="T31" fmla="*/ 16 h 92"/>
                <a:gd name="T32" fmla="*/ 21 w 109"/>
                <a:gd name="T33" fmla="*/ 16 h 92"/>
                <a:gd name="T34" fmla="*/ 21 w 109"/>
                <a:gd name="T35" fmla="*/ 42 h 92"/>
                <a:gd name="T36" fmla="*/ 69 w 109"/>
                <a:gd name="T37" fmla="*/ 42 h 92"/>
                <a:gd name="T38" fmla="*/ 76 w 109"/>
                <a:gd name="T39" fmla="*/ 40 h 92"/>
                <a:gd name="T40" fmla="*/ 79 w 109"/>
                <a:gd name="T41" fmla="*/ 34 h 92"/>
                <a:gd name="T42" fmla="*/ 79 w 109"/>
                <a:gd name="T43" fmla="*/ 23 h 92"/>
                <a:gd name="T44" fmla="*/ 76 w 109"/>
                <a:gd name="T45" fmla="*/ 18 h 92"/>
                <a:gd name="T46" fmla="*/ 69 w 109"/>
                <a:gd name="T47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1" y="1"/>
                    <a:pt x="94" y="4"/>
                  </a:cubicBezTo>
                  <a:cubicBezTo>
                    <a:pt x="98" y="7"/>
                    <a:pt x="99" y="12"/>
                    <a:pt x="99" y="18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46"/>
                    <a:pt x="98" y="50"/>
                    <a:pt x="94" y="53"/>
                  </a:cubicBezTo>
                  <a:cubicBezTo>
                    <a:pt x="91" y="56"/>
                    <a:pt x="86" y="57"/>
                    <a:pt x="78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0" y="92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3" y="42"/>
                    <a:pt x="75" y="41"/>
                    <a:pt x="76" y="40"/>
                  </a:cubicBezTo>
                  <a:cubicBezTo>
                    <a:pt x="78" y="39"/>
                    <a:pt x="79" y="37"/>
                    <a:pt x="79" y="3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1"/>
                    <a:pt x="78" y="19"/>
                    <a:pt x="76" y="18"/>
                  </a:cubicBezTo>
                  <a:cubicBezTo>
                    <a:pt x="75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auto">
            <a:xfrm>
              <a:off x="5306" y="2921"/>
              <a:ext cx="97" cy="94"/>
            </a:xfrm>
            <a:custGeom>
              <a:avLst/>
              <a:gdLst>
                <a:gd name="T0" fmla="*/ 0 w 97"/>
                <a:gd name="T1" fmla="*/ 94 h 94"/>
                <a:gd name="T2" fmla="*/ 0 w 97"/>
                <a:gd name="T3" fmla="*/ 0 h 94"/>
                <a:gd name="T4" fmla="*/ 96 w 97"/>
                <a:gd name="T5" fmla="*/ 0 h 94"/>
                <a:gd name="T6" fmla="*/ 96 w 97"/>
                <a:gd name="T7" fmla="*/ 16 h 94"/>
                <a:gd name="T8" fmla="*/ 22 w 97"/>
                <a:gd name="T9" fmla="*/ 16 h 94"/>
                <a:gd name="T10" fmla="*/ 22 w 97"/>
                <a:gd name="T11" fmla="*/ 37 h 94"/>
                <a:gd name="T12" fmla="*/ 66 w 97"/>
                <a:gd name="T13" fmla="*/ 37 h 94"/>
                <a:gd name="T14" fmla="*/ 66 w 97"/>
                <a:gd name="T15" fmla="*/ 53 h 94"/>
                <a:gd name="T16" fmla="*/ 22 w 97"/>
                <a:gd name="T17" fmla="*/ 53 h 94"/>
                <a:gd name="T18" fmla="*/ 22 w 97"/>
                <a:gd name="T19" fmla="*/ 77 h 94"/>
                <a:gd name="T20" fmla="*/ 97 w 97"/>
                <a:gd name="T21" fmla="*/ 77 h 94"/>
                <a:gd name="T22" fmla="*/ 97 w 97"/>
                <a:gd name="T23" fmla="*/ 94 h 94"/>
                <a:gd name="T24" fmla="*/ 0 w 97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4">
                  <a:moveTo>
                    <a:pt x="0" y="9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6"/>
                  </a:lnTo>
                  <a:lnTo>
                    <a:pt x="22" y="16"/>
                  </a:lnTo>
                  <a:lnTo>
                    <a:pt x="22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2" y="53"/>
                  </a:lnTo>
                  <a:lnTo>
                    <a:pt x="22" y="77"/>
                  </a:lnTo>
                  <a:lnTo>
                    <a:pt x="97" y="77"/>
                  </a:lnTo>
                  <a:lnTo>
                    <a:pt x="97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/>
            <p:cNvSpPr>
              <a:spLocks/>
            </p:cNvSpPr>
            <p:nvPr userDrawn="1"/>
          </p:nvSpPr>
          <p:spPr bwMode="auto">
            <a:xfrm>
              <a:off x="5443" y="2921"/>
              <a:ext cx="99" cy="94"/>
            </a:xfrm>
            <a:custGeom>
              <a:avLst/>
              <a:gdLst>
                <a:gd name="T0" fmla="*/ 0 w 99"/>
                <a:gd name="T1" fmla="*/ 94 h 94"/>
                <a:gd name="T2" fmla="*/ 0 w 99"/>
                <a:gd name="T3" fmla="*/ 0 h 94"/>
                <a:gd name="T4" fmla="*/ 98 w 99"/>
                <a:gd name="T5" fmla="*/ 0 h 94"/>
                <a:gd name="T6" fmla="*/ 98 w 99"/>
                <a:gd name="T7" fmla="*/ 16 h 94"/>
                <a:gd name="T8" fmla="*/ 23 w 99"/>
                <a:gd name="T9" fmla="*/ 16 h 94"/>
                <a:gd name="T10" fmla="*/ 23 w 99"/>
                <a:gd name="T11" fmla="*/ 37 h 94"/>
                <a:gd name="T12" fmla="*/ 66 w 99"/>
                <a:gd name="T13" fmla="*/ 37 h 94"/>
                <a:gd name="T14" fmla="*/ 66 w 99"/>
                <a:gd name="T15" fmla="*/ 53 h 94"/>
                <a:gd name="T16" fmla="*/ 23 w 99"/>
                <a:gd name="T17" fmla="*/ 53 h 94"/>
                <a:gd name="T18" fmla="*/ 23 w 99"/>
                <a:gd name="T19" fmla="*/ 77 h 94"/>
                <a:gd name="T20" fmla="*/ 99 w 99"/>
                <a:gd name="T21" fmla="*/ 77 h 94"/>
                <a:gd name="T22" fmla="*/ 99 w 99"/>
                <a:gd name="T23" fmla="*/ 94 h 94"/>
                <a:gd name="T24" fmla="*/ 0 w 99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94">
                  <a:moveTo>
                    <a:pt x="0" y="94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98" y="16"/>
                  </a:lnTo>
                  <a:lnTo>
                    <a:pt x="23" y="16"/>
                  </a:lnTo>
                  <a:lnTo>
                    <a:pt x="23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3" y="53"/>
                  </a:lnTo>
                  <a:lnTo>
                    <a:pt x="23" y="77"/>
                  </a:lnTo>
                  <a:lnTo>
                    <a:pt x="99" y="77"/>
                  </a:lnTo>
                  <a:lnTo>
                    <a:pt x="99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0"/>
            <p:cNvSpPr>
              <a:spLocks/>
            </p:cNvSpPr>
            <p:nvPr userDrawn="1"/>
          </p:nvSpPr>
          <p:spPr bwMode="auto">
            <a:xfrm>
              <a:off x="5582" y="2921"/>
              <a:ext cx="110" cy="94"/>
            </a:xfrm>
            <a:custGeom>
              <a:avLst/>
              <a:gdLst>
                <a:gd name="T0" fmla="*/ 0 w 108"/>
                <a:gd name="T1" fmla="*/ 92 h 92"/>
                <a:gd name="T2" fmla="*/ 0 w 108"/>
                <a:gd name="T3" fmla="*/ 0 h 92"/>
                <a:gd name="T4" fmla="*/ 15 w 108"/>
                <a:gd name="T5" fmla="*/ 0 h 92"/>
                <a:gd name="T6" fmla="*/ 79 w 108"/>
                <a:gd name="T7" fmla="*/ 54 h 92"/>
                <a:gd name="T8" fmla="*/ 85 w 108"/>
                <a:gd name="T9" fmla="*/ 59 h 92"/>
                <a:gd name="T10" fmla="*/ 90 w 108"/>
                <a:gd name="T11" fmla="*/ 64 h 92"/>
                <a:gd name="T12" fmla="*/ 89 w 108"/>
                <a:gd name="T13" fmla="*/ 53 h 92"/>
                <a:gd name="T14" fmla="*/ 89 w 108"/>
                <a:gd name="T15" fmla="*/ 48 h 92"/>
                <a:gd name="T16" fmla="*/ 89 w 108"/>
                <a:gd name="T17" fmla="*/ 0 h 92"/>
                <a:gd name="T18" fmla="*/ 108 w 108"/>
                <a:gd name="T19" fmla="*/ 0 h 92"/>
                <a:gd name="T20" fmla="*/ 108 w 108"/>
                <a:gd name="T21" fmla="*/ 92 h 92"/>
                <a:gd name="T22" fmla="*/ 94 w 108"/>
                <a:gd name="T23" fmla="*/ 92 h 92"/>
                <a:gd name="T24" fmla="*/ 26 w 108"/>
                <a:gd name="T25" fmla="*/ 35 h 92"/>
                <a:gd name="T26" fmla="*/ 22 w 108"/>
                <a:gd name="T27" fmla="*/ 31 h 92"/>
                <a:gd name="T28" fmla="*/ 18 w 108"/>
                <a:gd name="T29" fmla="*/ 28 h 92"/>
                <a:gd name="T30" fmla="*/ 19 w 108"/>
                <a:gd name="T31" fmla="*/ 36 h 92"/>
                <a:gd name="T32" fmla="*/ 19 w 108"/>
                <a:gd name="T33" fmla="*/ 42 h 92"/>
                <a:gd name="T34" fmla="*/ 19 w 108"/>
                <a:gd name="T35" fmla="*/ 92 h 92"/>
                <a:gd name="T36" fmla="*/ 0 w 108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82" y="56"/>
                    <a:pt x="84" y="58"/>
                    <a:pt x="85" y="59"/>
                  </a:cubicBezTo>
                  <a:cubicBezTo>
                    <a:pt x="87" y="61"/>
                    <a:pt x="88" y="63"/>
                    <a:pt x="90" y="64"/>
                  </a:cubicBezTo>
                  <a:cubicBezTo>
                    <a:pt x="89" y="59"/>
                    <a:pt x="89" y="55"/>
                    <a:pt x="89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4"/>
                    <a:pt x="23" y="32"/>
                    <a:pt x="22" y="31"/>
                  </a:cubicBezTo>
                  <a:cubicBezTo>
                    <a:pt x="20" y="30"/>
                    <a:pt x="19" y="29"/>
                    <a:pt x="18" y="28"/>
                  </a:cubicBezTo>
                  <a:cubicBezTo>
                    <a:pt x="19" y="31"/>
                    <a:pt x="19" y="33"/>
                    <a:pt x="19" y="36"/>
                  </a:cubicBezTo>
                  <a:cubicBezTo>
                    <a:pt x="19" y="38"/>
                    <a:pt x="19" y="41"/>
                    <a:pt x="19" y="42"/>
                  </a:cubicBezTo>
                  <a:cubicBezTo>
                    <a:pt x="19" y="92"/>
                    <a:pt x="19" y="92"/>
                    <a:pt x="19" y="92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"/>
            <p:cNvSpPr>
              <a:spLocks noEditPoints="1"/>
            </p:cNvSpPr>
            <p:nvPr userDrawn="1"/>
          </p:nvSpPr>
          <p:spPr bwMode="auto">
            <a:xfrm>
              <a:off x="5001" y="3039"/>
              <a:ext cx="102" cy="95"/>
            </a:xfrm>
            <a:custGeom>
              <a:avLst/>
              <a:gdLst>
                <a:gd name="T0" fmla="*/ 0 w 100"/>
                <a:gd name="T1" fmla="*/ 93 h 93"/>
                <a:gd name="T2" fmla="*/ 0 w 100"/>
                <a:gd name="T3" fmla="*/ 0 h 93"/>
                <a:gd name="T4" fmla="*/ 79 w 100"/>
                <a:gd name="T5" fmla="*/ 0 h 93"/>
                <a:gd name="T6" fmla="*/ 95 w 100"/>
                <a:gd name="T7" fmla="*/ 5 h 93"/>
                <a:gd name="T8" fmla="*/ 100 w 100"/>
                <a:gd name="T9" fmla="*/ 18 h 93"/>
                <a:gd name="T10" fmla="*/ 100 w 100"/>
                <a:gd name="T11" fmla="*/ 39 h 93"/>
                <a:gd name="T12" fmla="*/ 95 w 100"/>
                <a:gd name="T13" fmla="*/ 52 h 93"/>
                <a:gd name="T14" fmla="*/ 79 w 100"/>
                <a:gd name="T15" fmla="*/ 57 h 93"/>
                <a:gd name="T16" fmla="*/ 21 w 100"/>
                <a:gd name="T17" fmla="*/ 57 h 93"/>
                <a:gd name="T18" fmla="*/ 21 w 100"/>
                <a:gd name="T19" fmla="*/ 93 h 93"/>
                <a:gd name="T20" fmla="*/ 0 w 100"/>
                <a:gd name="T21" fmla="*/ 93 h 93"/>
                <a:gd name="T22" fmla="*/ 69 w 100"/>
                <a:gd name="T23" fmla="*/ 16 h 93"/>
                <a:gd name="T24" fmla="*/ 21 w 100"/>
                <a:gd name="T25" fmla="*/ 16 h 93"/>
                <a:gd name="T26" fmla="*/ 21 w 100"/>
                <a:gd name="T27" fmla="*/ 41 h 93"/>
                <a:gd name="T28" fmla="*/ 69 w 100"/>
                <a:gd name="T29" fmla="*/ 41 h 93"/>
                <a:gd name="T30" fmla="*/ 77 w 100"/>
                <a:gd name="T31" fmla="*/ 39 h 93"/>
                <a:gd name="T32" fmla="*/ 79 w 100"/>
                <a:gd name="T33" fmla="*/ 33 h 93"/>
                <a:gd name="T34" fmla="*/ 79 w 100"/>
                <a:gd name="T35" fmla="*/ 24 h 93"/>
                <a:gd name="T36" fmla="*/ 77 w 100"/>
                <a:gd name="T37" fmla="*/ 18 h 93"/>
                <a:gd name="T38" fmla="*/ 69 w 100"/>
                <a:gd name="T39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6" y="0"/>
                    <a:pt x="91" y="2"/>
                    <a:pt x="95" y="5"/>
                  </a:cubicBezTo>
                  <a:cubicBezTo>
                    <a:pt x="98" y="7"/>
                    <a:pt x="100" y="12"/>
                    <a:pt x="100" y="1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45"/>
                    <a:pt x="98" y="50"/>
                    <a:pt x="95" y="52"/>
                  </a:cubicBezTo>
                  <a:cubicBezTo>
                    <a:pt x="91" y="55"/>
                    <a:pt x="86" y="57"/>
                    <a:pt x="79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3"/>
                    <a:pt x="21" y="93"/>
                    <a:pt x="21" y="93"/>
                  </a:cubicBezTo>
                  <a:lnTo>
                    <a:pt x="0" y="93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3" y="41"/>
                    <a:pt x="76" y="40"/>
                    <a:pt x="77" y="39"/>
                  </a:cubicBezTo>
                  <a:cubicBezTo>
                    <a:pt x="78" y="38"/>
                    <a:pt x="79" y="36"/>
                    <a:pt x="79" y="33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1"/>
                    <a:pt x="78" y="19"/>
                    <a:pt x="77" y="18"/>
                  </a:cubicBezTo>
                  <a:cubicBezTo>
                    <a:pt x="76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2"/>
            <p:cNvSpPr>
              <a:spLocks noEditPoints="1"/>
            </p:cNvSpPr>
            <p:nvPr userDrawn="1"/>
          </p:nvSpPr>
          <p:spPr bwMode="auto">
            <a:xfrm>
              <a:off x="5155" y="3039"/>
              <a:ext cx="115" cy="95"/>
            </a:xfrm>
            <a:custGeom>
              <a:avLst/>
              <a:gdLst>
                <a:gd name="T0" fmla="*/ 0 w 113"/>
                <a:gd name="T1" fmla="*/ 22 h 93"/>
                <a:gd name="T2" fmla="*/ 5 w 113"/>
                <a:gd name="T3" fmla="*/ 5 h 93"/>
                <a:gd name="T4" fmla="*/ 23 w 113"/>
                <a:gd name="T5" fmla="*/ 0 h 93"/>
                <a:gd name="T6" fmla="*/ 91 w 113"/>
                <a:gd name="T7" fmla="*/ 0 h 93"/>
                <a:gd name="T8" fmla="*/ 109 w 113"/>
                <a:gd name="T9" fmla="*/ 5 h 93"/>
                <a:gd name="T10" fmla="*/ 113 w 113"/>
                <a:gd name="T11" fmla="*/ 22 h 93"/>
                <a:gd name="T12" fmla="*/ 113 w 113"/>
                <a:gd name="T13" fmla="*/ 71 h 93"/>
                <a:gd name="T14" fmla="*/ 109 w 113"/>
                <a:gd name="T15" fmla="*/ 88 h 93"/>
                <a:gd name="T16" fmla="*/ 91 w 113"/>
                <a:gd name="T17" fmla="*/ 93 h 93"/>
                <a:gd name="T18" fmla="*/ 23 w 113"/>
                <a:gd name="T19" fmla="*/ 93 h 93"/>
                <a:gd name="T20" fmla="*/ 5 w 113"/>
                <a:gd name="T21" fmla="*/ 88 h 93"/>
                <a:gd name="T22" fmla="*/ 0 w 113"/>
                <a:gd name="T23" fmla="*/ 71 h 93"/>
                <a:gd name="T24" fmla="*/ 0 w 113"/>
                <a:gd name="T25" fmla="*/ 22 h 93"/>
                <a:gd name="T26" fmla="*/ 21 w 113"/>
                <a:gd name="T27" fmla="*/ 75 h 93"/>
                <a:gd name="T28" fmla="*/ 92 w 113"/>
                <a:gd name="T29" fmla="*/ 75 h 93"/>
                <a:gd name="T30" fmla="*/ 92 w 113"/>
                <a:gd name="T31" fmla="*/ 17 h 93"/>
                <a:gd name="T32" fmla="*/ 21 w 113"/>
                <a:gd name="T33" fmla="*/ 17 h 93"/>
                <a:gd name="T34" fmla="*/ 21 w 113"/>
                <a:gd name="T35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93">
                  <a:moveTo>
                    <a:pt x="0" y="22"/>
                  </a:moveTo>
                  <a:cubicBezTo>
                    <a:pt x="0" y="14"/>
                    <a:pt x="1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9" y="0"/>
                    <a:pt x="106" y="2"/>
                    <a:pt x="109" y="5"/>
                  </a:cubicBezTo>
                  <a:cubicBezTo>
                    <a:pt x="112" y="8"/>
                    <a:pt x="113" y="14"/>
                    <a:pt x="113" y="2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9"/>
                    <a:pt x="112" y="85"/>
                    <a:pt x="109" y="88"/>
                  </a:cubicBezTo>
                  <a:cubicBezTo>
                    <a:pt x="106" y="91"/>
                    <a:pt x="99" y="93"/>
                    <a:pt x="91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14" y="93"/>
                    <a:pt x="8" y="91"/>
                    <a:pt x="5" y="88"/>
                  </a:cubicBezTo>
                  <a:cubicBezTo>
                    <a:pt x="1" y="85"/>
                    <a:pt x="0" y="79"/>
                    <a:pt x="0" y="71"/>
                  </a:cubicBezTo>
                  <a:lnTo>
                    <a:pt x="0" y="22"/>
                  </a:lnTo>
                  <a:close/>
                  <a:moveTo>
                    <a:pt x="21" y="75"/>
                  </a:moveTo>
                  <a:cubicBezTo>
                    <a:pt x="92" y="75"/>
                    <a:pt x="92" y="75"/>
                    <a:pt x="92" y="7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21" y="17"/>
                    <a:pt x="21" y="17"/>
                    <a:pt x="21" y="17"/>
                  </a:cubicBezTo>
                  <a:lnTo>
                    <a:pt x="21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3"/>
            <p:cNvSpPr>
              <a:spLocks noChangeArrowheads="1"/>
            </p:cNvSpPr>
            <p:nvPr userDrawn="1"/>
          </p:nvSpPr>
          <p:spPr bwMode="auto">
            <a:xfrm>
              <a:off x="5337" y="3039"/>
              <a:ext cx="21" cy="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 userDrawn="1"/>
          </p:nvSpPr>
          <p:spPr bwMode="auto">
            <a:xfrm>
              <a:off x="5426" y="3039"/>
              <a:ext cx="110" cy="95"/>
            </a:xfrm>
            <a:custGeom>
              <a:avLst/>
              <a:gdLst>
                <a:gd name="T0" fmla="*/ 0 w 108"/>
                <a:gd name="T1" fmla="*/ 93 h 93"/>
                <a:gd name="T2" fmla="*/ 0 w 108"/>
                <a:gd name="T3" fmla="*/ 0 h 93"/>
                <a:gd name="T4" fmla="*/ 15 w 108"/>
                <a:gd name="T5" fmla="*/ 0 h 93"/>
                <a:gd name="T6" fmla="*/ 79 w 108"/>
                <a:gd name="T7" fmla="*/ 55 h 93"/>
                <a:gd name="T8" fmla="*/ 85 w 108"/>
                <a:gd name="T9" fmla="*/ 60 h 93"/>
                <a:gd name="T10" fmla="*/ 90 w 108"/>
                <a:gd name="T11" fmla="*/ 65 h 93"/>
                <a:gd name="T12" fmla="*/ 89 w 108"/>
                <a:gd name="T13" fmla="*/ 54 h 93"/>
                <a:gd name="T14" fmla="*/ 89 w 108"/>
                <a:gd name="T15" fmla="*/ 49 h 93"/>
                <a:gd name="T16" fmla="*/ 89 w 108"/>
                <a:gd name="T17" fmla="*/ 0 h 93"/>
                <a:gd name="T18" fmla="*/ 108 w 108"/>
                <a:gd name="T19" fmla="*/ 0 h 93"/>
                <a:gd name="T20" fmla="*/ 108 w 108"/>
                <a:gd name="T21" fmla="*/ 93 h 93"/>
                <a:gd name="T22" fmla="*/ 94 w 108"/>
                <a:gd name="T23" fmla="*/ 93 h 93"/>
                <a:gd name="T24" fmla="*/ 26 w 108"/>
                <a:gd name="T25" fmla="*/ 36 h 93"/>
                <a:gd name="T26" fmla="*/ 22 w 108"/>
                <a:gd name="T27" fmla="*/ 32 h 93"/>
                <a:gd name="T28" fmla="*/ 18 w 108"/>
                <a:gd name="T29" fmla="*/ 28 h 93"/>
                <a:gd name="T30" fmla="*/ 19 w 108"/>
                <a:gd name="T31" fmla="*/ 36 h 93"/>
                <a:gd name="T32" fmla="*/ 19 w 108"/>
                <a:gd name="T33" fmla="*/ 43 h 93"/>
                <a:gd name="T34" fmla="*/ 19 w 108"/>
                <a:gd name="T35" fmla="*/ 93 h 93"/>
                <a:gd name="T36" fmla="*/ 0 w 108"/>
                <a:gd name="T3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2" y="57"/>
                    <a:pt x="84" y="58"/>
                    <a:pt x="85" y="60"/>
                  </a:cubicBezTo>
                  <a:cubicBezTo>
                    <a:pt x="87" y="61"/>
                    <a:pt x="89" y="63"/>
                    <a:pt x="90" y="65"/>
                  </a:cubicBezTo>
                  <a:cubicBezTo>
                    <a:pt x="90" y="60"/>
                    <a:pt x="89" y="56"/>
                    <a:pt x="89" y="54"/>
                  </a:cubicBezTo>
                  <a:cubicBezTo>
                    <a:pt x="89" y="52"/>
                    <a:pt x="89" y="50"/>
                    <a:pt x="89" y="4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1"/>
                    <a:pt x="19" y="29"/>
                    <a:pt x="18" y="28"/>
                  </a:cubicBezTo>
                  <a:cubicBezTo>
                    <a:pt x="19" y="31"/>
                    <a:pt x="19" y="34"/>
                    <a:pt x="19" y="36"/>
                  </a:cubicBezTo>
                  <a:cubicBezTo>
                    <a:pt x="19" y="39"/>
                    <a:pt x="19" y="41"/>
                    <a:pt x="19" y="43"/>
                  </a:cubicBezTo>
                  <a:cubicBezTo>
                    <a:pt x="19" y="93"/>
                    <a:pt x="19" y="93"/>
                    <a:pt x="19" y="9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/>
            <p:cNvSpPr>
              <a:spLocks/>
            </p:cNvSpPr>
            <p:nvPr userDrawn="1"/>
          </p:nvSpPr>
          <p:spPr bwMode="auto">
            <a:xfrm>
              <a:off x="5584" y="3039"/>
              <a:ext cx="108" cy="95"/>
            </a:xfrm>
            <a:custGeom>
              <a:avLst/>
              <a:gdLst>
                <a:gd name="T0" fmla="*/ 64 w 108"/>
                <a:gd name="T1" fmla="*/ 17 h 95"/>
                <a:gd name="T2" fmla="*/ 64 w 108"/>
                <a:gd name="T3" fmla="*/ 95 h 95"/>
                <a:gd name="T4" fmla="*/ 43 w 108"/>
                <a:gd name="T5" fmla="*/ 95 h 95"/>
                <a:gd name="T6" fmla="*/ 43 w 108"/>
                <a:gd name="T7" fmla="*/ 17 h 95"/>
                <a:gd name="T8" fmla="*/ 0 w 108"/>
                <a:gd name="T9" fmla="*/ 17 h 95"/>
                <a:gd name="T10" fmla="*/ 0 w 108"/>
                <a:gd name="T11" fmla="*/ 0 h 95"/>
                <a:gd name="T12" fmla="*/ 108 w 108"/>
                <a:gd name="T13" fmla="*/ 0 h 95"/>
                <a:gd name="T14" fmla="*/ 108 w 108"/>
                <a:gd name="T15" fmla="*/ 17 h 95"/>
                <a:gd name="T16" fmla="*/ 64 w 108"/>
                <a:gd name="T17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5">
                  <a:moveTo>
                    <a:pt x="64" y="17"/>
                  </a:moveTo>
                  <a:lnTo>
                    <a:pt x="64" y="95"/>
                  </a:lnTo>
                  <a:lnTo>
                    <a:pt x="43" y="95"/>
                  </a:lnTo>
                  <a:lnTo>
                    <a:pt x="4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/>
            <p:cNvSpPr>
              <a:spLocks noEditPoints="1"/>
            </p:cNvSpPr>
            <p:nvPr userDrawn="1"/>
          </p:nvSpPr>
          <p:spPr bwMode="auto">
            <a:xfrm>
              <a:off x="5100" y="3157"/>
              <a:ext cx="32" cy="24"/>
            </a:xfrm>
            <a:custGeom>
              <a:avLst/>
              <a:gdLst>
                <a:gd name="T0" fmla="*/ 0 w 32"/>
                <a:gd name="T1" fmla="*/ 24 h 24"/>
                <a:gd name="T2" fmla="*/ 14 w 32"/>
                <a:gd name="T3" fmla="*/ 0 h 24"/>
                <a:gd name="T4" fmla="*/ 19 w 32"/>
                <a:gd name="T5" fmla="*/ 0 h 24"/>
                <a:gd name="T6" fmla="*/ 32 w 32"/>
                <a:gd name="T7" fmla="*/ 24 h 24"/>
                <a:gd name="T8" fmla="*/ 26 w 32"/>
                <a:gd name="T9" fmla="*/ 24 h 24"/>
                <a:gd name="T10" fmla="*/ 22 w 32"/>
                <a:gd name="T11" fmla="*/ 16 h 24"/>
                <a:gd name="T12" fmla="*/ 9 w 32"/>
                <a:gd name="T13" fmla="*/ 19 h 24"/>
                <a:gd name="T14" fmla="*/ 8 w 32"/>
                <a:gd name="T15" fmla="*/ 20 h 24"/>
                <a:gd name="T16" fmla="*/ 5 w 32"/>
                <a:gd name="T17" fmla="*/ 24 h 24"/>
                <a:gd name="T18" fmla="*/ 0 w 32"/>
                <a:gd name="T19" fmla="*/ 24 h 24"/>
                <a:gd name="T20" fmla="*/ 11 w 32"/>
                <a:gd name="T21" fmla="*/ 14 h 24"/>
                <a:gd name="T22" fmla="*/ 21 w 32"/>
                <a:gd name="T23" fmla="*/ 14 h 24"/>
                <a:gd name="T24" fmla="*/ 16 w 32"/>
                <a:gd name="T25" fmla="*/ 5 h 24"/>
                <a:gd name="T26" fmla="*/ 11 w 32"/>
                <a:gd name="T2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lnTo>
                    <a:pt x="14" y="0"/>
                  </a:lnTo>
                  <a:lnTo>
                    <a:pt x="19" y="0"/>
                  </a:lnTo>
                  <a:lnTo>
                    <a:pt x="32" y="24"/>
                  </a:lnTo>
                  <a:lnTo>
                    <a:pt x="26" y="24"/>
                  </a:lnTo>
                  <a:lnTo>
                    <a:pt x="22" y="16"/>
                  </a:lnTo>
                  <a:lnTo>
                    <a:pt x="9" y="19"/>
                  </a:lnTo>
                  <a:lnTo>
                    <a:pt x="8" y="20"/>
                  </a:lnTo>
                  <a:lnTo>
                    <a:pt x="5" y="24"/>
                  </a:lnTo>
                  <a:lnTo>
                    <a:pt x="0" y="24"/>
                  </a:lnTo>
                  <a:close/>
                  <a:moveTo>
                    <a:pt x="11" y="14"/>
                  </a:moveTo>
                  <a:lnTo>
                    <a:pt x="21" y="14"/>
                  </a:lnTo>
                  <a:lnTo>
                    <a:pt x="16" y="5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7"/>
            <p:cNvSpPr>
              <a:spLocks noEditPoints="1"/>
            </p:cNvSpPr>
            <p:nvPr userDrawn="1"/>
          </p:nvSpPr>
          <p:spPr bwMode="auto">
            <a:xfrm>
              <a:off x="5140" y="3157"/>
              <a:ext cx="26" cy="24"/>
            </a:xfrm>
            <a:custGeom>
              <a:avLst/>
              <a:gdLst>
                <a:gd name="T0" fmla="*/ 0 w 25"/>
                <a:gd name="T1" fmla="*/ 24 h 24"/>
                <a:gd name="T2" fmla="*/ 0 w 25"/>
                <a:gd name="T3" fmla="*/ 0 h 24"/>
                <a:gd name="T4" fmla="*/ 20 w 25"/>
                <a:gd name="T5" fmla="*/ 0 h 24"/>
                <a:gd name="T6" fmla="*/ 24 w 25"/>
                <a:gd name="T7" fmla="*/ 2 h 24"/>
                <a:gd name="T8" fmla="*/ 25 w 25"/>
                <a:gd name="T9" fmla="*/ 5 h 24"/>
                <a:gd name="T10" fmla="*/ 25 w 25"/>
                <a:gd name="T11" fmla="*/ 8 h 24"/>
                <a:gd name="T12" fmla="*/ 24 w 25"/>
                <a:gd name="T13" fmla="*/ 10 h 24"/>
                <a:gd name="T14" fmla="*/ 21 w 25"/>
                <a:gd name="T15" fmla="*/ 12 h 24"/>
                <a:gd name="T16" fmla="*/ 24 w 25"/>
                <a:gd name="T17" fmla="*/ 13 h 24"/>
                <a:gd name="T18" fmla="*/ 25 w 25"/>
                <a:gd name="T19" fmla="*/ 16 h 24"/>
                <a:gd name="T20" fmla="*/ 25 w 25"/>
                <a:gd name="T21" fmla="*/ 19 h 24"/>
                <a:gd name="T22" fmla="*/ 23 w 25"/>
                <a:gd name="T23" fmla="*/ 23 h 24"/>
                <a:gd name="T24" fmla="*/ 18 w 25"/>
                <a:gd name="T25" fmla="*/ 24 h 24"/>
                <a:gd name="T26" fmla="*/ 0 w 25"/>
                <a:gd name="T27" fmla="*/ 24 h 24"/>
                <a:gd name="T28" fmla="*/ 17 w 25"/>
                <a:gd name="T29" fmla="*/ 4 h 24"/>
                <a:gd name="T30" fmla="*/ 5 w 25"/>
                <a:gd name="T31" fmla="*/ 4 h 24"/>
                <a:gd name="T32" fmla="*/ 5 w 25"/>
                <a:gd name="T33" fmla="*/ 10 h 24"/>
                <a:gd name="T34" fmla="*/ 17 w 25"/>
                <a:gd name="T35" fmla="*/ 10 h 24"/>
                <a:gd name="T36" fmla="*/ 19 w 25"/>
                <a:gd name="T37" fmla="*/ 9 h 24"/>
                <a:gd name="T38" fmla="*/ 20 w 25"/>
                <a:gd name="T39" fmla="*/ 8 h 24"/>
                <a:gd name="T40" fmla="*/ 20 w 25"/>
                <a:gd name="T41" fmla="*/ 6 h 24"/>
                <a:gd name="T42" fmla="*/ 19 w 25"/>
                <a:gd name="T43" fmla="*/ 5 h 24"/>
                <a:gd name="T44" fmla="*/ 17 w 25"/>
                <a:gd name="T45" fmla="*/ 4 h 24"/>
                <a:gd name="T46" fmla="*/ 17 w 25"/>
                <a:gd name="T47" fmla="*/ 14 h 24"/>
                <a:gd name="T48" fmla="*/ 5 w 25"/>
                <a:gd name="T49" fmla="*/ 14 h 24"/>
                <a:gd name="T50" fmla="*/ 5 w 25"/>
                <a:gd name="T51" fmla="*/ 19 h 24"/>
                <a:gd name="T52" fmla="*/ 17 w 25"/>
                <a:gd name="T53" fmla="*/ 19 h 24"/>
                <a:gd name="T54" fmla="*/ 20 w 25"/>
                <a:gd name="T55" fmla="*/ 19 h 24"/>
                <a:gd name="T56" fmla="*/ 20 w 25"/>
                <a:gd name="T57" fmla="*/ 17 h 24"/>
                <a:gd name="T58" fmla="*/ 20 w 25"/>
                <a:gd name="T59" fmla="*/ 16 h 24"/>
                <a:gd name="T60" fmla="*/ 20 w 25"/>
                <a:gd name="T61" fmla="*/ 14 h 24"/>
                <a:gd name="T62" fmla="*/ 17 w 25"/>
                <a:gd name="T6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5" y="2"/>
                    <a:pt x="25" y="3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23" y="11"/>
                    <a:pt x="22" y="12"/>
                    <a:pt x="21" y="12"/>
                  </a:cubicBezTo>
                  <a:cubicBezTo>
                    <a:pt x="22" y="12"/>
                    <a:pt x="23" y="12"/>
                    <a:pt x="24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2"/>
                    <a:pt x="23" y="23"/>
                  </a:cubicBezTo>
                  <a:cubicBezTo>
                    <a:pt x="22" y="23"/>
                    <a:pt x="21" y="24"/>
                    <a:pt x="18" y="24"/>
                  </a:cubicBezTo>
                  <a:lnTo>
                    <a:pt x="0" y="24"/>
                  </a:lnTo>
                  <a:close/>
                  <a:moveTo>
                    <a:pt x="17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9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8" y="4"/>
                    <a:pt x="17" y="4"/>
                  </a:cubicBezTo>
                  <a:moveTo>
                    <a:pt x="17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9" y="19"/>
                    <a:pt x="20" y="19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20" y="14"/>
                    <a:pt x="20" y="14"/>
                  </a:cubicBezTo>
                  <a:cubicBezTo>
                    <a:pt x="19" y="14"/>
                    <a:pt x="18" y="14"/>
                    <a:pt x="17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8"/>
            <p:cNvSpPr>
              <a:spLocks noChangeArrowheads="1"/>
            </p:cNvSpPr>
            <p:nvPr userDrawn="1"/>
          </p:nvSpPr>
          <p:spPr bwMode="auto">
            <a:xfrm>
              <a:off x="5177" y="3157"/>
              <a:ext cx="5" cy="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9"/>
            <p:cNvSpPr>
              <a:spLocks/>
            </p:cNvSpPr>
            <p:nvPr userDrawn="1"/>
          </p:nvSpPr>
          <p:spPr bwMode="auto">
            <a:xfrm>
              <a:off x="5195" y="3157"/>
              <a:ext cx="23" cy="24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5 w 23"/>
                <a:gd name="T5" fmla="*/ 0 h 24"/>
                <a:gd name="T6" fmla="*/ 5 w 23"/>
                <a:gd name="T7" fmla="*/ 19 h 24"/>
                <a:gd name="T8" fmla="*/ 23 w 23"/>
                <a:gd name="T9" fmla="*/ 19 h 24"/>
                <a:gd name="T10" fmla="*/ 23 w 23"/>
                <a:gd name="T11" fmla="*/ 24 h 24"/>
                <a:gd name="T12" fmla="*/ 0 w 23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9"/>
                  </a:lnTo>
                  <a:lnTo>
                    <a:pt x="23" y="19"/>
                  </a:lnTo>
                  <a:lnTo>
                    <a:pt x="23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0"/>
            <p:cNvSpPr>
              <a:spLocks/>
            </p:cNvSpPr>
            <p:nvPr userDrawn="1"/>
          </p:nvSpPr>
          <p:spPr bwMode="auto">
            <a:xfrm>
              <a:off x="5108" y="3168"/>
              <a:ext cx="34" cy="9"/>
            </a:xfrm>
            <a:custGeom>
              <a:avLst/>
              <a:gdLst>
                <a:gd name="T0" fmla="*/ 5 w 34"/>
                <a:gd name="T1" fmla="*/ 0 h 9"/>
                <a:gd name="T2" fmla="*/ 0 w 34"/>
                <a:gd name="T3" fmla="*/ 9 h 9"/>
                <a:gd name="T4" fmla="*/ 34 w 34"/>
                <a:gd name="T5" fmla="*/ 0 h 9"/>
                <a:gd name="T6" fmla="*/ 5 w 3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9">
                  <a:moveTo>
                    <a:pt x="5" y="0"/>
                  </a:moveTo>
                  <a:lnTo>
                    <a:pt x="0" y="9"/>
                  </a:lnTo>
                  <a:lnTo>
                    <a:pt x="3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1"/>
            <p:cNvSpPr>
              <a:spLocks/>
            </p:cNvSpPr>
            <p:nvPr userDrawn="1"/>
          </p:nvSpPr>
          <p:spPr bwMode="auto">
            <a:xfrm>
              <a:off x="5073" y="3157"/>
              <a:ext cx="21" cy="24"/>
            </a:xfrm>
            <a:custGeom>
              <a:avLst/>
              <a:gdLst>
                <a:gd name="T0" fmla="*/ 5 w 21"/>
                <a:gd name="T1" fmla="*/ 24 h 24"/>
                <a:gd name="T2" fmla="*/ 1 w 21"/>
                <a:gd name="T3" fmla="*/ 23 h 24"/>
                <a:gd name="T4" fmla="*/ 0 w 21"/>
                <a:gd name="T5" fmla="*/ 18 h 24"/>
                <a:gd name="T6" fmla="*/ 0 w 21"/>
                <a:gd name="T7" fmla="*/ 13 h 24"/>
                <a:gd name="T8" fmla="*/ 5 w 21"/>
                <a:gd name="T9" fmla="*/ 12 h 24"/>
                <a:gd name="T10" fmla="*/ 5 w 21"/>
                <a:gd name="T11" fmla="*/ 19 h 24"/>
                <a:gd name="T12" fmla="*/ 16 w 21"/>
                <a:gd name="T13" fmla="*/ 19 h 24"/>
                <a:gd name="T14" fmla="*/ 16 w 21"/>
                <a:gd name="T15" fmla="*/ 0 h 24"/>
                <a:gd name="T16" fmla="*/ 21 w 21"/>
                <a:gd name="T17" fmla="*/ 0 h 24"/>
                <a:gd name="T18" fmla="*/ 21 w 21"/>
                <a:gd name="T19" fmla="*/ 18 h 24"/>
                <a:gd name="T20" fmla="*/ 20 w 21"/>
                <a:gd name="T21" fmla="*/ 23 h 24"/>
                <a:gd name="T22" fmla="*/ 15 w 21"/>
                <a:gd name="T23" fmla="*/ 24 h 24"/>
                <a:gd name="T24" fmla="*/ 5 w 21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4">
                  <a:moveTo>
                    <a:pt x="5" y="24"/>
                  </a:moveTo>
                  <a:cubicBezTo>
                    <a:pt x="3" y="24"/>
                    <a:pt x="2" y="23"/>
                    <a:pt x="1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0"/>
                    <a:pt x="21" y="22"/>
                    <a:pt x="20" y="23"/>
                  </a:cubicBezTo>
                  <a:cubicBezTo>
                    <a:pt x="19" y="23"/>
                    <a:pt x="18" y="24"/>
                    <a:pt x="15" y="24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2"/>
            <p:cNvSpPr>
              <a:spLocks noEditPoints="1"/>
            </p:cNvSpPr>
            <p:nvPr userDrawn="1"/>
          </p:nvSpPr>
          <p:spPr bwMode="auto">
            <a:xfrm>
              <a:off x="4999" y="3158"/>
              <a:ext cx="24" cy="23"/>
            </a:xfrm>
            <a:custGeom>
              <a:avLst/>
              <a:gdLst>
                <a:gd name="T0" fmla="*/ 10 w 24"/>
                <a:gd name="T1" fmla="*/ 0 h 23"/>
                <a:gd name="T2" fmla="*/ 14 w 24"/>
                <a:gd name="T3" fmla="*/ 0 h 23"/>
                <a:gd name="T4" fmla="*/ 24 w 24"/>
                <a:gd name="T5" fmla="*/ 23 h 23"/>
                <a:gd name="T6" fmla="*/ 20 w 24"/>
                <a:gd name="T7" fmla="*/ 23 h 23"/>
                <a:gd name="T8" fmla="*/ 18 w 24"/>
                <a:gd name="T9" fmla="*/ 17 h 23"/>
                <a:gd name="T10" fmla="*/ 6 w 24"/>
                <a:gd name="T11" fmla="*/ 17 h 23"/>
                <a:gd name="T12" fmla="*/ 4 w 24"/>
                <a:gd name="T13" fmla="*/ 23 h 23"/>
                <a:gd name="T14" fmla="*/ 0 w 24"/>
                <a:gd name="T15" fmla="*/ 23 h 23"/>
                <a:gd name="T16" fmla="*/ 10 w 24"/>
                <a:gd name="T17" fmla="*/ 0 h 23"/>
                <a:gd name="T18" fmla="*/ 12 w 24"/>
                <a:gd name="T19" fmla="*/ 3 h 23"/>
                <a:gd name="T20" fmla="*/ 7 w 24"/>
                <a:gd name="T21" fmla="*/ 14 h 23"/>
                <a:gd name="T22" fmla="*/ 16 w 24"/>
                <a:gd name="T23" fmla="*/ 14 h 23"/>
                <a:gd name="T24" fmla="*/ 12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0" y="0"/>
                  </a:moveTo>
                  <a:lnTo>
                    <a:pt x="14" y="0"/>
                  </a:lnTo>
                  <a:lnTo>
                    <a:pt x="24" y="23"/>
                  </a:lnTo>
                  <a:lnTo>
                    <a:pt x="20" y="23"/>
                  </a:lnTo>
                  <a:lnTo>
                    <a:pt x="18" y="17"/>
                  </a:lnTo>
                  <a:lnTo>
                    <a:pt x="6" y="17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10" y="0"/>
                  </a:lnTo>
                  <a:close/>
                  <a:moveTo>
                    <a:pt x="12" y="3"/>
                  </a:moveTo>
                  <a:lnTo>
                    <a:pt x="7" y="14"/>
                  </a:lnTo>
                  <a:lnTo>
                    <a:pt x="16" y="14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3"/>
            <p:cNvSpPr>
              <a:spLocks/>
            </p:cNvSpPr>
            <p:nvPr userDrawn="1"/>
          </p:nvSpPr>
          <p:spPr bwMode="auto">
            <a:xfrm>
              <a:off x="5267" y="3157"/>
              <a:ext cx="18" cy="24"/>
            </a:xfrm>
            <a:custGeom>
              <a:avLst/>
              <a:gdLst>
                <a:gd name="T0" fmla="*/ 17 w 17"/>
                <a:gd name="T1" fmla="*/ 4 h 24"/>
                <a:gd name="T2" fmla="*/ 12 w 17"/>
                <a:gd name="T3" fmla="*/ 3 h 24"/>
                <a:gd name="T4" fmla="*/ 3 w 17"/>
                <a:gd name="T5" fmla="*/ 12 h 24"/>
                <a:gd name="T6" fmla="*/ 12 w 17"/>
                <a:gd name="T7" fmla="*/ 21 h 24"/>
                <a:gd name="T8" fmla="*/ 17 w 17"/>
                <a:gd name="T9" fmla="*/ 20 h 24"/>
                <a:gd name="T10" fmla="*/ 17 w 17"/>
                <a:gd name="T11" fmla="*/ 23 h 24"/>
                <a:gd name="T12" fmla="*/ 12 w 17"/>
                <a:gd name="T13" fmla="*/ 24 h 24"/>
                <a:gd name="T14" fmla="*/ 0 w 17"/>
                <a:gd name="T15" fmla="*/ 12 h 24"/>
                <a:gd name="T16" fmla="*/ 12 w 17"/>
                <a:gd name="T17" fmla="*/ 0 h 24"/>
                <a:gd name="T18" fmla="*/ 17 w 17"/>
                <a:gd name="T19" fmla="*/ 1 h 24"/>
                <a:gd name="T20" fmla="*/ 17 w 17"/>
                <a:gd name="T2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7" y="4"/>
                  </a:moveTo>
                  <a:cubicBezTo>
                    <a:pt x="15" y="4"/>
                    <a:pt x="14" y="3"/>
                    <a:pt x="12" y="3"/>
                  </a:cubicBezTo>
                  <a:cubicBezTo>
                    <a:pt x="7" y="3"/>
                    <a:pt x="3" y="7"/>
                    <a:pt x="3" y="12"/>
                  </a:cubicBezTo>
                  <a:cubicBezTo>
                    <a:pt x="3" y="18"/>
                    <a:pt x="7" y="21"/>
                    <a:pt x="12" y="21"/>
                  </a:cubicBezTo>
                  <a:cubicBezTo>
                    <a:pt x="13" y="21"/>
                    <a:pt x="16" y="21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3" y="24"/>
                    <a:pt x="12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3" y="0"/>
                    <a:pt x="15" y="0"/>
                    <a:pt x="17" y="1"/>
                  </a:cubicBezTo>
                  <a:lnTo>
                    <a:pt x="1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4"/>
            <p:cNvSpPr>
              <a:spLocks noEditPoints="1"/>
            </p:cNvSpPr>
            <p:nvPr userDrawn="1"/>
          </p:nvSpPr>
          <p:spPr bwMode="auto">
            <a:xfrm>
              <a:off x="5331" y="3157"/>
              <a:ext cx="22" cy="24"/>
            </a:xfrm>
            <a:custGeom>
              <a:avLst/>
              <a:gdLst>
                <a:gd name="T0" fmla="*/ 11 w 22"/>
                <a:gd name="T1" fmla="*/ 0 h 24"/>
                <a:gd name="T2" fmla="*/ 22 w 22"/>
                <a:gd name="T3" fmla="*/ 12 h 24"/>
                <a:gd name="T4" fmla="*/ 11 w 22"/>
                <a:gd name="T5" fmla="*/ 24 h 24"/>
                <a:gd name="T6" fmla="*/ 0 w 22"/>
                <a:gd name="T7" fmla="*/ 12 h 24"/>
                <a:gd name="T8" fmla="*/ 11 w 22"/>
                <a:gd name="T9" fmla="*/ 0 h 24"/>
                <a:gd name="T10" fmla="*/ 11 w 22"/>
                <a:gd name="T11" fmla="*/ 21 h 24"/>
                <a:gd name="T12" fmla="*/ 19 w 22"/>
                <a:gd name="T13" fmla="*/ 12 h 24"/>
                <a:gd name="T14" fmla="*/ 11 w 22"/>
                <a:gd name="T15" fmla="*/ 3 h 24"/>
                <a:gd name="T16" fmla="*/ 4 w 22"/>
                <a:gd name="T17" fmla="*/ 12 h 24"/>
                <a:gd name="T18" fmla="*/ 11 w 22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18" y="0"/>
                    <a:pt x="22" y="5"/>
                    <a:pt x="22" y="12"/>
                  </a:cubicBezTo>
                  <a:cubicBezTo>
                    <a:pt x="22" y="19"/>
                    <a:pt x="18" y="24"/>
                    <a:pt x="11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lose/>
                  <a:moveTo>
                    <a:pt x="11" y="21"/>
                  </a:moveTo>
                  <a:cubicBezTo>
                    <a:pt x="16" y="21"/>
                    <a:pt x="19" y="17"/>
                    <a:pt x="19" y="12"/>
                  </a:cubicBezTo>
                  <a:cubicBezTo>
                    <a:pt x="19" y="7"/>
                    <a:pt x="16" y="3"/>
                    <a:pt x="11" y="3"/>
                  </a:cubicBezTo>
                  <a:cubicBezTo>
                    <a:pt x="6" y="3"/>
                    <a:pt x="4" y="7"/>
                    <a:pt x="4" y="12"/>
                  </a:cubicBezTo>
                  <a:cubicBezTo>
                    <a:pt x="4" y="17"/>
                    <a:pt x="6" y="21"/>
                    <a:pt x="11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5"/>
            <p:cNvSpPr>
              <a:spLocks/>
            </p:cNvSpPr>
            <p:nvPr userDrawn="1"/>
          </p:nvSpPr>
          <p:spPr bwMode="auto">
            <a:xfrm>
              <a:off x="5401" y="3158"/>
              <a:ext cx="26" cy="23"/>
            </a:xfrm>
            <a:custGeom>
              <a:avLst/>
              <a:gdLst>
                <a:gd name="T0" fmla="*/ 0 w 26"/>
                <a:gd name="T1" fmla="*/ 0 h 23"/>
                <a:gd name="T2" fmla="*/ 6 w 26"/>
                <a:gd name="T3" fmla="*/ 0 h 23"/>
                <a:gd name="T4" fmla="*/ 14 w 26"/>
                <a:gd name="T5" fmla="*/ 19 h 23"/>
                <a:gd name="T6" fmla="*/ 21 w 26"/>
                <a:gd name="T7" fmla="*/ 0 h 23"/>
                <a:gd name="T8" fmla="*/ 26 w 26"/>
                <a:gd name="T9" fmla="*/ 0 h 23"/>
                <a:gd name="T10" fmla="*/ 26 w 26"/>
                <a:gd name="T11" fmla="*/ 23 h 23"/>
                <a:gd name="T12" fmla="*/ 23 w 26"/>
                <a:gd name="T13" fmla="*/ 23 h 23"/>
                <a:gd name="T14" fmla="*/ 23 w 26"/>
                <a:gd name="T15" fmla="*/ 3 h 23"/>
                <a:gd name="T16" fmla="*/ 23 w 26"/>
                <a:gd name="T17" fmla="*/ 3 h 23"/>
                <a:gd name="T18" fmla="*/ 15 w 26"/>
                <a:gd name="T19" fmla="*/ 23 h 23"/>
                <a:gd name="T20" fmla="*/ 12 w 26"/>
                <a:gd name="T21" fmla="*/ 23 h 23"/>
                <a:gd name="T22" fmla="*/ 4 w 26"/>
                <a:gd name="T23" fmla="*/ 3 h 23"/>
                <a:gd name="T24" fmla="*/ 3 w 26"/>
                <a:gd name="T25" fmla="*/ 3 h 23"/>
                <a:gd name="T26" fmla="*/ 3 w 26"/>
                <a:gd name="T27" fmla="*/ 23 h 23"/>
                <a:gd name="T28" fmla="*/ 0 w 26"/>
                <a:gd name="T29" fmla="*/ 23 h 23"/>
                <a:gd name="T30" fmla="*/ 0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0" y="0"/>
                  </a:moveTo>
                  <a:lnTo>
                    <a:pt x="6" y="0"/>
                  </a:lnTo>
                  <a:lnTo>
                    <a:pt x="14" y="19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6"/>
            <p:cNvSpPr>
              <a:spLocks noEditPoints="1"/>
            </p:cNvSpPr>
            <p:nvPr userDrawn="1"/>
          </p:nvSpPr>
          <p:spPr bwMode="auto">
            <a:xfrm>
              <a:off x="5476" y="3158"/>
              <a:ext cx="15" cy="23"/>
            </a:xfrm>
            <a:custGeom>
              <a:avLst/>
              <a:gdLst>
                <a:gd name="T0" fmla="*/ 0 w 15"/>
                <a:gd name="T1" fmla="*/ 0 h 23"/>
                <a:gd name="T2" fmla="*/ 6 w 15"/>
                <a:gd name="T3" fmla="*/ 0 h 23"/>
                <a:gd name="T4" fmla="*/ 15 w 15"/>
                <a:gd name="T5" fmla="*/ 7 h 23"/>
                <a:gd name="T6" fmla="*/ 7 w 15"/>
                <a:gd name="T7" fmla="*/ 13 h 23"/>
                <a:gd name="T8" fmla="*/ 4 w 15"/>
                <a:gd name="T9" fmla="*/ 13 h 23"/>
                <a:gd name="T10" fmla="*/ 4 w 15"/>
                <a:gd name="T11" fmla="*/ 23 h 23"/>
                <a:gd name="T12" fmla="*/ 0 w 15"/>
                <a:gd name="T13" fmla="*/ 23 h 23"/>
                <a:gd name="T14" fmla="*/ 0 w 15"/>
                <a:gd name="T15" fmla="*/ 0 h 23"/>
                <a:gd name="T16" fmla="*/ 4 w 15"/>
                <a:gd name="T17" fmla="*/ 11 h 23"/>
                <a:gd name="T18" fmla="*/ 7 w 15"/>
                <a:gd name="T19" fmla="*/ 11 h 23"/>
                <a:gd name="T20" fmla="*/ 11 w 15"/>
                <a:gd name="T21" fmla="*/ 6 h 23"/>
                <a:gd name="T22" fmla="*/ 6 w 15"/>
                <a:gd name="T23" fmla="*/ 3 h 23"/>
                <a:gd name="T24" fmla="*/ 4 w 15"/>
                <a:gd name="T25" fmla="*/ 3 h 23"/>
                <a:gd name="T26" fmla="*/ 4 w 15"/>
                <a:gd name="T2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5" y="1"/>
                    <a:pt x="15" y="7"/>
                  </a:cubicBezTo>
                  <a:cubicBezTo>
                    <a:pt x="15" y="12"/>
                    <a:pt x="11" y="13"/>
                    <a:pt x="7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1" y="10"/>
                    <a:pt x="11" y="6"/>
                  </a:cubicBezTo>
                  <a:cubicBezTo>
                    <a:pt x="11" y="4"/>
                    <a:pt x="8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"/>
            <p:cNvSpPr>
              <a:spLocks noEditPoints="1"/>
            </p:cNvSpPr>
            <p:nvPr userDrawn="1"/>
          </p:nvSpPr>
          <p:spPr bwMode="auto">
            <a:xfrm>
              <a:off x="5534" y="3158"/>
              <a:ext cx="24" cy="23"/>
            </a:xfrm>
            <a:custGeom>
              <a:avLst/>
              <a:gdLst>
                <a:gd name="T0" fmla="*/ 11 w 24"/>
                <a:gd name="T1" fmla="*/ 0 h 23"/>
                <a:gd name="T2" fmla="*/ 15 w 24"/>
                <a:gd name="T3" fmla="*/ 0 h 23"/>
                <a:gd name="T4" fmla="*/ 24 w 24"/>
                <a:gd name="T5" fmla="*/ 23 h 23"/>
                <a:gd name="T6" fmla="*/ 21 w 24"/>
                <a:gd name="T7" fmla="*/ 23 h 23"/>
                <a:gd name="T8" fmla="*/ 18 w 24"/>
                <a:gd name="T9" fmla="*/ 17 h 23"/>
                <a:gd name="T10" fmla="*/ 7 w 24"/>
                <a:gd name="T11" fmla="*/ 17 h 23"/>
                <a:gd name="T12" fmla="*/ 5 w 24"/>
                <a:gd name="T13" fmla="*/ 23 h 23"/>
                <a:gd name="T14" fmla="*/ 0 w 24"/>
                <a:gd name="T15" fmla="*/ 23 h 23"/>
                <a:gd name="T16" fmla="*/ 11 w 24"/>
                <a:gd name="T17" fmla="*/ 0 h 23"/>
                <a:gd name="T18" fmla="*/ 13 w 24"/>
                <a:gd name="T19" fmla="*/ 3 h 23"/>
                <a:gd name="T20" fmla="*/ 8 w 24"/>
                <a:gd name="T21" fmla="*/ 14 h 23"/>
                <a:gd name="T22" fmla="*/ 17 w 24"/>
                <a:gd name="T23" fmla="*/ 14 h 23"/>
                <a:gd name="T24" fmla="*/ 13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1" y="0"/>
                  </a:moveTo>
                  <a:lnTo>
                    <a:pt x="15" y="0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18" y="17"/>
                  </a:lnTo>
                  <a:lnTo>
                    <a:pt x="7" y="17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1" y="0"/>
                  </a:lnTo>
                  <a:close/>
                  <a:moveTo>
                    <a:pt x="13" y="3"/>
                  </a:moveTo>
                  <a:lnTo>
                    <a:pt x="8" y="14"/>
                  </a:lnTo>
                  <a:lnTo>
                    <a:pt x="17" y="14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"/>
            <p:cNvSpPr>
              <a:spLocks/>
            </p:cNvSpPr>
            <p:nvPr userDrawn="1"/>
          </p:nvSpPr>
          <p:spPr bwMode="auto">
            <a:xfrm>
              <a:off x="5605" y="3158"/>
              <a:ext cx="18" cy="23"/>
            </a:xfrm>
            <a:custGeom>
              <a:avLst/>
              <a:gdLst>
                <a:gd name="T0" fmla="*/ 0 w 18"/>
                <a:gd name="T1" fmla="*/ 0 h 23"/>
                <a:gd name="T2" fmla="*/ 4 w 18"/>
                <a:gd name="T3" fmla="*/ 0 h 23"/>
                <a:gd name="T4" fmla="*/ 15 w 18"/>
                <a:gd name="T5" fmla="*/ 18 h 23"/>
                <a:gd name="T6" fmla="*/ 15 w 18"/>
                <a:gd name="T7" fmla="*/ 18 h 23"/>
                <a:gd name="T8" fmla="*/ 15 w 18"/>
                <a:gd name="T9" fmla="*/ 0 h 23"/>
                <a:gd name="T10" fmla="*/ 18 w 18"/>
                <a:gd name="T11" fmla="*/ 0 h 23"/>
                <a:gd name="T12" fmla="*/ 18 w 18"/>
                <a:gd name="T13" fmla="*/ 23 h 23"/>
                <a:gd name="T14" fmla="*/ 14 w 18"/>
                <a:gd name="T15" fmla="*/ 23 h 23"/>
                <a:gd name="T16" fmla="*/ 3 w 18"/>
                <a:gd name="T17" fmla="*/ 4 h 23"/>
                <a:gd name="T18" fmla="*/ 3 w 18"/>
                <a:gd name="T19" fmla="*/ 4 h 23"/>
                <a:gd name="T20" fmla="*/ 3 w 18"/>
                <a:gd name="T21" fmla="*/ 23 h 23"/>
                <a:gd name="T22" fmla="*/ 0 w 18"/>
                <a:gd name="T23" fmla="*/ 23 h 23"/>
                <a:gd name="T24" fmla="*/ 0 w 1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3">
                  <a:moveTo>
                    <a:pt x="0" y="0"/>
                  </a:moveTo>
                  <a:lnTo>
                    <a:pt x="4" y="0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23"/>
                  </a:lnTo>
                  <a:lnTo>
                    <a:pt x="14" y="23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9"/>
            <p:cNvSpPr>
              <a:spLocks/>
            </p:cNvSpPr>
            <p:nvPr userDrawn="1"/>
          </p:nvSpPr>
          <p:spPr bwMode="auto">
            <a:xfrm>
              <a:off x="5671" y="3158"/>
              <a:ext cx="21" cy="23"/>
            </a:xfrm>
            <a:custGeom>
              <a:avLst/>
              <a:gdLst>
                <a:gd name="T0" fmla="*/ 8 w 21"/>
                <a:gd name="T1" fmla="*/ 13 h 23"/>
                <a:gd name="T2" fmla="*/ 0 w 21"/>
                <a:gd name="T3" fmla="*/ 0 h 23"/>
                <a:gd name="T4" fmla="*/ 3 w 21"/>
                <a:gd name="T5" fmla="*/ 0 h 23"/>
                <a:gd name="T6" fmla="*/ 10 w 21"/>
                <a:gd name="T7" fmla="*/ 10 h 23"/>
                <a:gd name="T8" fmla="*/ 17 w 21"/>
                <a:gd name="T9" fmla="*/ 0 h 23"/>
                <a:gd name="T10" fmla="*/ 21 w 21"/>
                <a:gd name="T11" fmla="*/ 0 h 23"/>
                <a:gd name="T12" fmla="*/ 12 w 21"/>
                <a:gd name="T13" fmla="*/ 13 h 23"/>
                <a:gd name="T14" fmla="*/ 12 w 21"/>
                <a:gd name="T15" fmla="*/ 23 h 23"/>
                <a:gd name="T16" fmla="*/ 8 w 21"/>
                <a:gd name="T17" fmla="*/ 23 h 23"/>
                <a:gd name="T18" fmla="*/ 8 w 21"/>
                <a:gd name="T1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3">
                  <a:moveTo>
                    <a:pt x="8" y="1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1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12" y="13"/>
                  </a:lnTo>
                  <a:lnTo>
                    <a:pt x="12" y="23"/>
                  </a:lnTo>
                  <a:lnTo>
                    <a:pt x="8" y="23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Rectangle 2" hidden="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8F8F8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lvl="0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0" name="Isosceles Triangle 129" hidden="1"/>
          <p:cNvSpPr/>
          <p:nvPr userDrawn="1"/>
        </p:nvSpPr>
        <p:spPr bwMode="auto">
          <a:xfrm>
            <a:off x="5916059" y="1904898"/>
            <a:ext cx="3227942" cy="3238602"/>
          </a:xfrm>
          <a:prstGeom prst="triangle">
            <a:avLst>
              <a:gd name="adj" fmla="val 100000"/>
            </a:avLst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Isosceles Triangle 6" hidden="1"/>
          <p:cNvSpPr/>
          <p:nvPr userDrawn="1"/>
        </p:nvSpPr>
        <p:spPr bwMode="auto">
          <a:xfrm>
            <a:off x="6224535" y="2214390"/>
            <a:ext cx="2919469" cy="2929110"/>
          </a:xfrm>
          <a:prstGeom prst="triangle">
            <a:avLst>
              <a:gd name="adj" fmla="val 100000"/>
            </a:avLst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compositeMap" hidden="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Group4-oval2"/>
          <p:cNvSpPr/>
          <p:nvPr userDrawn="1"/>
        </p:nvSpPr>
        <p:spPr bwMode="auto">
          <a:xfrm>
            <a:off x="4035636" y="25963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Group1-oval1"/>
          <p:cNvSpPr/>
          <p:nvPr userDrawn="1"/>
        </p:nvSpPr>
        <p:spPr bwMode="auto">
          <a:xfrm>
            <a:off x="3380612" y="246658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Group2-oval2"/>
          <p:cNvSpPr/>
          <p:nvPr userDrawn="1"/>
        </p:nvSpPr>
        <p:spPr bwMode="auto">
          <a:xfrm>
            <a:off x="4397900" y="30535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Group13-oval1"/>
          <p:cNvSpPr/>
          <p:nvPr userDrawn="1"/>
        </p:nvSpPr>
        <p:spPr bwMode="auto">
          <a:xfrm>
            <a:off x="5413748" y="217473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Group5-oval2"/>
          <p:cNvSpPr/>
          <p:nvPr userDrawn="1"/>
        </p:nvSpPr>
        <p:spPr bwMode="auto">
          <a:xfrm>
            <a:off x="5780164" y="223958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Group4-oval1"/>
          <p:cNvSpPr/>
          <p:nvPr userDrawn="1"/>
        </p:nvSpPr>
        <p:spPr bwMode="auto">
          <a:xfrm>
            <a:off x="5592084" y="235306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Group8-1"/>
          <p:cNvSpPr/>
          <p:nvPr userDrawn="1"/>
        </p:nvSpPr>
        <p:spPr bwMode="auto">
          <a:xfrm>
            <a:off x="5734756" y="2028797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Group8-oval2"/>
          <p:cNvSpPr/>
          <p:nvPr userDrawn="1"/>
        </p:nvSpPr>
        <p:spPr bwMode="auto">
          <a:xfrm>
            <a:off x="5507764" y="21131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Group11-oval1"/>
          <p:cNvSpPr/>
          <p:nvPr userDrawn="1"/>
        </p:nvSpPr>
        <p:spPr bwMode="auto">
          <a:xfrm>
            <a:off x="7255556" y="259625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Group5-oval1"/>
          <p:cNvSpPr/>
          <p:nvPr userDrawn="1"/>
        </p:nvSpPr>
        <p:spPr bwMode="auto">
          <a:xfrm>
            <a:off x="7845716" y="2388717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Group11-oval2"/>
          <p:cNvSpPr/>
          <p:nvPr userDrawn="1"/>
        </p:nvSpPr>
        <p:spPr bwMode="auto">
          <a:xfrm>
            <a:off x="6688084" y="2787565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Group10-oval1"/>
          <p:cNvSpPr/>
          <p:nvPr userDrawn="1"/>
        </p:nvSpPr>
        <p:spPr bwMode="auto">
          <a:xfrm>
            <a:off x="7174484" y="299185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Group5-midpoint"/>
          <p:cNvSpPr/>
          <p:nvPr userDrawn="1"/>
        </p:nvSpPr>
        <p:spPr bwMode="auto">
          <a:xfrm>
            <a:off x="7210148" y="302751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" name="Group10-oval2"/>
          <p:cNvSpPr/>
          <p:nvPr userDrawn="1"/>
        </p:nvSpPr>
        <p:spPr bwMode="auto">
          <a:xfrm>
            <a:off x="7255540" y="3092365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Group6-oval1"/>
          <p:cNvSpPr/>
          <p:nvPr userDrawn="1"/>
        </p:nvSpPr>
        <p:spPr bwMode="auto">
          <a:xfrm>
            <a:off x="7281476" y="288482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Group2oval1"/>
          <p:cNvSpPr/>
          <p:nvPr userDrawn="1"/>
        </p:nvSpPr>
        <p:spPr bwMode="auto">
          <a:xfrm>
            <a:off x="7518180" y="2382205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Group6-oval2"/>
          <p:cNvSpPr/>
          <p:nvPr userDrawn="1"/>
        </p:nvSpPr>
        <p:spPr bwMode="auto">
          <a:xfrm>
            <a:off x="7544116" y="267079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Group7-oval1"/>
          <p:cNvSpPr/>
          <p:nvPr userDrawn="1"/>
        </p:nvSpPr>
        <p:spPr bwMode="auto">
          <a:xfrm>
            <a:off x="4165252" y="2297885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Group3-oval1"/>
          <p:cNvSpPr/>
          <p:nvPr userDrawn="1"/>
        </p:nvSpPr>
        <p:spPr bwMode="auto">
          <a:xfrm>
            <a:off x="4197668" y="2709693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Group3-oval2"/>
          <p:cNvSpPr/>
          <p:nvPr userDrawn="1"/>
        </p:nvSpPr>
        <p:spPr bwMode="auto">
          <a:xfrm>
            <a:off x="5387716" y="2100061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Group7-oval2"/>
          <p:cNvSpPr/>
          <p:nvPr userDrawn="1"/>
        </p:nvSpPr>
        <p:spPr bwMode="auto">
          <a:xfrm>
            <a:off x="5462290" y="2174637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Group9-oval2"/>
          <p:cNvSpPr/>
          <p:nvPr userDrawn="1"/>
        </p:nvSpPr>
        <p:spPr bwMode="auto">
          <a:xfrm>
            <a:off x="5614692" y="2151933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Group13-Oval2"/>
          <p:cNvSpPr/>
          <p:nvPr userDrawn="1"/>
        </p:nvSpPr>
        <p:spPr bwMode="auto">
          <a:xfrm>
            <a:off x="7531156" y="2570285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Group9-oval1"/>
          <p:cNvSpPr/>
          <p:nvPr userDrawn="1"/>
        </p:nvSpPr>
        <p:spPr bwMode="auto">
          <a:xfrm>
            <a:off x="7576500" y="256698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Group1-oval2"/>
          <p:cNvSpPr/>
          <p:nvPr userDrawn="1"/>
        </p:nvSpPr>
        <p:spPr bwMode="auto">
          <a:xfrm>
            <a:off x="3986900" y="223626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9" name="Group12-oval1"/>
          <p:cNvSpPr/>
          <p:nvPr userDrawn="1"/>
        </p:nvSpPr>
        <p:spPr bwMode="auto">
          <a:xfrm>
            <a:off x="3610740" y="258970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Group12-oval2"/>
          <p:cNvSpPr/>
          <p:nvPr userDrawn="1"/>
        </p:nvSpPr>
        <p:spPr bwMode="auto">
          <a:xfrm>
            <a:off x="3659476" y="275518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90" name="Group 89"/>
          <p:cNvGrpSpPr/>
          <p:nvPr userDrawn="1"/>
        </p:nvGrpSpPr>
        <p:grpSpPr>
          <a:xfrm>
            <a:off x="359935" y="1007714"/>
            <a:ext cx="4169819" cy="4247538"/>
            <a:chOff x="455185" y="1245492"/>
            <a:chExt cx="4169819" cy="4247538"/>
          </a:xfrm>
        </p:grpSpPr>
        <p:sp>
          <p:nvSpPr>
            <p:cNvPr id="92" name="Rectangle 6"/>
            <p:cNvSpPr>
              <a:spLocks noChangeArrowheads="1"/>
            </p:cNvSpPr>
            <p:nvPr/>
          </p:nvSpPr>
          <p:spPr bwMode="auto">
            <a:xfrm>
              <a:off x="455185" y="1580221"/>
              <a:ext cx="865615" cy="939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/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China</a:t>
              </a:r>
            </a:p>
            <a:p>
              <a:pPr algn="l">
                <a:lnSpc>
                  <a:spcPct val="65000"/>
                </a:lnSpc>
              </a:pPr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India</a:t>
              </a:r>
              <a:endParaRPr lang="en-US" sz="11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l">
                <a:spcBef>
                  <a:spcPct val="20000"/>
                </a:spcBef>
              </a:pPr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Japan</a:t>
              </a:r>
              <a:endParaRPr lang="en-US" sz="11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l">
                <a:spcBef>
                  <a:spcPct val="20000"/>
                </a:spcBef>
              </a:pPr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Malaysia</a:t>
              </a:r>
              <a:endParaRPr lang="en-US" sz="1100" i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3" name="Rectangle 15"/>
            <p:cNvSpPr>
              <a:spLocks noChangeArrowheads="1"/>
            </p:cNvSpPr>
            <p:nvPr/>
          </p:nvSpPr>
          <p:spPr bwMode="auto">
            <a:xfrm>
              <a:off x="2865747" y="1429845"/>
              <a:ext cx="1759257" cy="1532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defRPr/>
              </a:pPr>
              <a:endParaRPr lang="en-US" sz="1100" b="1" dirty="0">
                <a:solidFill>
                  <a:srgbClr val="005288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4" name="Line 19"/>
            <p:cNvSpPr>
              <a:spLocks noChangeShapeType="1"/>
            </p:cNvSpPr>
            <p:nvPr/>
          </p:nvSpPr>
          <p:spPr bwMode="auto">
            <a:xfrm>
              <a:off x="546217" y="1565144"/>
              <a:ext cx="2073157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10"/>
            <p:cNvSpPr>
              <a:spLocks noChangeArrowheads="1"/>
            </p:cNvSpPr>
            <p:nvPr/>
          </p:nvSpPr>
          <p:spPr bwMode="auto">
            <a:xfrm>
              <a:off x="465345" y="1245492"/>
              <a:ext cx="3245836" cy="304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1400" b="1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ASIA – </a:t>
              </a:r>
              <a:r>
                <a:rPr lang="en-US" sz="1400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22M Square Feet</a:t>
              </a:r>
              <a:endParaRPr lang="en-US" sz="1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" name="Rectangle 10"/>
            <p:cNvSpPr>
              <a:spLocks noChangeArrowheads="1"/>
            </p:cNvSpPr>
            <p:nvPr/>
          </p:nvSpPr>
          <p:spPr bwMode="auto">
            <a:xfrm>
              <a:off x="711608" y="3996767"/>
              <a:ext cx="762000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</a:pPr>
              <a:endParaRPr lang="en-US" sz="1400" b="1"/>
            </a:p>
          </p:txBody>
        </p:sp>
        <p:sp>
          <p:nvSpPr>
            <p:cNvPr id="98" name="Line 17"/>
            <p:cNvSpPr>
              <a:spLocks noChangeShapeType="1"/>
            </p:cNvSpPr>
            <p:nvPr/>
          </p:nvSpPr>
          <p:spPr bwMode="auto">
            <a:xfrm>
              <a:off x="538480" y="2907679"/>
              <a:ext cx="2608356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"/>
            <p:cNvSpPr>
              <a:spLocks noChangeArrowheads="1"/>
            </p:cNvSpPr>
            <p:nvPr/>
          </p:nvSpPr>
          <p:spPr bwMode="auto">
            <a:xfrm>
              <a:off x="462923" y="2600127"/>
              <a:ext cx="3227938" cy="34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1400" b="1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AMERICAS – </a:t>
              </a:r>
              <a:r>
                <a:rPr lang="en-US" sz="1400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13M Square Feet</a:t>
              </a:r>
              <a:endParaRPr lang="en-US" sz="1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0" name="Rectangle 7"/>
            <p:cNvSpPr>
              <a:spLocks noChangeArrowheads="1"/>
            </p:cNvSpPr>
            <p:nvPr/>
          </p:nvSpPr>
          <p:spPr bwMode="auto">
            <a:xfrm>
              <a:off x="467360" y="2934328"/>
              <a:ext cx="1467186" cy="113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rPr>
                <a:t>Argentina</a:t>
              </a:r>
            </a:p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rPr>
                <a:t>Brazil</a:t>
              </a:r>
              <a:endParaRPr lang="en-US" sz="1100" b="1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endParaRPr>
            </a:p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rPr>
                <a:t>Mexico</a:t>
              </a:r>
            </a:p>
            <a:p>
              <a:pPr algn="l">
                <a:spcBef>
                  <a:spcPct val="20000"/>
                </a:spcBef>
                <a:defRPr/>
              </a:pPr>
              <a:endParaRPr lang="en-US" sz="1100" b="1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473083" y="3727230"/>
              <a:ext cx="3401150" cy="1765800"/>
              <a:chOff x="4570293" y="3721032"/>
              <a:chExt cx="3401150" cy="1619342"/>
            </a:xfrm>
          </p:grpSpPr>
          <p:sp>
            <p:nvSpPr>
              <p:cNvPr id="104" name="Rectangle 8"/>
              <p:cNvSpPr>
                <a:spLocks noChangeArrowheads="1"/>
              </p:cNvSpPr>
              <p:nvPr/>
            </p:nvSpPr>
            <p:spPr bwMode="auto">
              <a:xfrm>
                <a:off x="4570293" y="3721032"/>
                <a:ext cx="3401150" cy="2624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20000"/>
                  </a:spcBef>
                </a:pPr>
                <a:r>
                  <a:rPr lang="en-US" sz="1400" b="1" dirty="0" smtClean="0">
                    <a:solidFill>
                      <a:schemeClr val="accent1"/>
                    </a:solidFill>
                    <a:latin typeface="Arial" charset="0"/>
                    <a:ea typeface="Arial" charset="0"/>
                    <a:cs typeface="Arial" charset="0"/>
                  </a:rPr>
                  <a:t>EUROPE – </a:t>
                </a:r>
                <a:r>
                  <a:rPr lang="en-US" sz="1400" dirty="0" smtClean="0">
                    <a:solidFill>
                      <a:schemeClr val="accent1"/>
                    </a:solidFill>
                    <a:latin typeface="Arial" charset="0"/>
                    <a:ea typeface="Arial" charset="0"/>
                    <a:cs typeface="Arial" charset="0"/>
                  </a:rPr>
                  <a:t>5M Square Feet</a:t>
                </a:r>
                <a:endParaRPr lang="en-US" sz="1400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" name="Rectangle 12"/>
              <p:cNvSpPr>
                <a:spLocks noChangeArrowheads="1"/>
              </p:cNvSpPr>
              <p:nvPr/>
            </p:nvSpPr>
            <p:spPr bwMode="auto">
              <a:xfrm>
                <a:off x="4590613" y="4044851"/>
                <a:ext cx="795411" cy="1248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20000"/>
                  </a:spcBef>
                </a:pPr>
                <a:r>
                  <a:rPr lang="en-US" sz="11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Austria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Belgium</a:t>
                </a:r>
                <a:endParaRPr lang="en-US" sz="11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Czech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England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France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Germany</a:t>
                </a:r>
              </a:p>
              <a:p>
                <a:pPr algn="l">
                  <a:spcBef>
                    <a:spcPct val="20000"/>
                  </a:spcBef>
                </a:pPr>
                <a:endParaRPr lang="en-US" sz="11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6" name="Rectangle 14"/>
              <p:cNvSpPr>
                <a:spLocks noChangeArrowheads="1"/>
              </p:cNvSpPr>
              <p:nvPr/>
            </p:nvSpPr>
            <p:spPr bwMode="auto">
              <a:xfrm>
                <a:off x="5526263" y="4044851"/>
                <a:ext cx="1092928" cy="1295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82880">
                <a:spAutoFit/>
              </a:bodyPr>
              <a:lstStyle/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Hungary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Italy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Ireland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Netherlands</a:t>
                </a:r>
                <a:endParaRPr lang="en-US" sz="11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Poland</a:t>
                </a:r>
                <a:endParaRPr lang="en-US" sz="11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algn="l"/>
                <a:endParaRPr lang="en-US" sz="1100" b="1" dirty="0">
                  <a:solidFill>
                    <a:schemeClr val="tx2"/>
                  </a:solidFill>
                  <a:latin typeface="Arial"/>
                  <a:cs typeface="Arial"/>
                </a:endParaRPr>
              </a:p>
              <a:p>
                <a:pPr algn="l">
                  <a:spcBef>
                    <a:spcPct val="20000"/>
                  </a:spcBef>
                  <a:defRPr/>
                </a:pPr>
                <a:endParaRPr lang="en-US" sz="1100" b="1" dirty="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8" name="Rectangle 14"/>
              <p:cNvSpPr>
                <a:spLocks noChangeArrowheads="1"/>
              </p:cNvSpPr>
              <p:nvPr userDrawn="1"/>
            </p:nvSpPr>
            <p:spPr bwMode="auto">
              <a:xfrm>
                <a:off x="6644890" y="4044850"/>
                <a:ext cx="873316" cy="7366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82880">
                <a:spAutoFit/>
              </a:bodyPr>
              <a:lstStyle/>
              <a:p>
                <a:pPr algn="l">
                  <a:spcBef>
                    <a:spcPct val="20000"/>
                  </a:spcBef>
                  <a:defRPr/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Russia</a:t>
                </a:r>
              </a:p>
              <a:p>
                <a:pPr algn="l">
                  <a:spcBef>
                    <a:spcPct val="20000"/>
                  </a:spcBef>
                  <a:defRPr/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Scotland</a:t>
                </a:r>
              </a:p>
              <a:p>
                <a:pPr algn="l">
                  <a:spcBef>
                    <a:spcPct val="20000"/>
                  </a:spcBef>
                  <a:defRPr/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Turkey</a:t>
                </a:r>
              </a:p>
              <a:p>
                <a:pPr algn="l">
                  <a:spcBef>
                    <a:spcPct val="20000"/>
                  </a:spcBef>
                  <a:defRPr/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/>
                    <a:cs typeface="Arial"/>
                  </a:rPr>
                  <a:t>Ukraine</a:t>
                </a:r>
                <a:endParaRPr lang="en-US" sz="1100" b="1" dirty="0">
                  <a:solidFill>
                    <a:schemeClr val="tx2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02" name="Rectangle 6"/>
            <p:cNvSpPr>
              <a:spLocks noChangeArrowheads="1"/>
            </p:cNvSpPr>
            <p:nvPr/>
          </p:nvSpPr>
          <p:spPr bwMode="auto">
            <a:xfrm>
              <a:off x="1511825" y="1580221"/>
              <a:ext cx="1635011" cy="939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Singapore</a:t>
              </a:r>
            </a:p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Taiwan</a:t>
              </a:r>
              <a:endParaRPr lang="en-US" sz="11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Vietnam</a:t>
              </a:r>
            </a:p>
            <a:p>
              <a:pPr algn="l">
                <a:spcBef>
                  <a:spcPct val="20000"/>
                </a:spcBef>
              </a:pPr>
              <a:endParaRPr lang="en-US" sz="11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l">
                <a:spcBef>
                  <a:spcPct val="20000"/>
                </a:spcBef>
              </a:pPr>
              <a:endParaRPr lang="en-US" sz="1100" i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3" name="Rectangle 7"/>
            <p:cNvSpPr>
              <a:spLocks noChangeArrowheads="1"/>
            </p:cNvSpPr>
            <p:nvPr/>
          </p:nvSpPr>
          <p:spPr bwMode="auto">
            <a:xfrm>
              <a:off x="1513840" y="2944488"/>
              <a:ext cx="1467186" cy="549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Puerto Rico</a:t>
              </a:r>
            </a:p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United States</a:t>
              </a:r>
              <a:endParaRPr lang="en-US" sz="1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  <a:p>
              <a:pPr algn="l">
                <a:spcBef>
                  <a:spcPct val="20000"/>
                </a:spcBef>
                <a:defRPr/>
              </a:pPr>
              <a:endParaRPr lang="en-US" sz="1100" b="1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Line 17"/>
            <p:cNvSpPr>
              <a:spLocks noChangeShapeType="1"/>
            </p:cNvSpPr>
            <p:nvPr userDrawn="1"/>
          </p:nvSpPr>
          <p:spPr bwMode="auto">
            <a:xfrm>
              <a:off x="538480" y="4024907"/>
              <a:ext cx="297688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 userDrawn="1">
            <p:ph type="title"/>
          </p:nvPr>
        </p:nvSpPr>
        <p:spPr>
          <a:xfrm>
            <a:off x="329184" y="121931"/>
            <a:ext cx="7958138" cy="7377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7" name="Rectangle 5"/>
          <p:cNvSpPr txBox="1">
            <a:spLocks noChangeArrowheads="1"/>
          </p:cNvSpPr>
          <p:nvPr userDrawn="1"/>
        </p:nvSpPr>
        <p:spPr bwMode="gray">
          <a:xfrm>
            <a:off x="132044" y="4804173"/>
            <a:ext cx="803275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8AFB4-C6FC-46C2-866E-1D035D18C51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037728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8F8F8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Parallelogram 1"/>
          <p:cNvSpPr/>
          <p:nvPr userDrawn="1"/>
        </p:nvSpPr>
        <p:spPr bwMode="auto">
          <a:xfrm>
            <a:off x="4926141" y="9941"/>
            <a:ext cx="5744037" cy="5148065"/>
          </a:xfrm>
          <a:custGeom>
            <a:avLst/>
            <a:gdLst>
              <a:gd name="connsiteX0" fmla="*/ 0 w 19631025"/>
              <a:gd name="connsiteY0" fmla="*/ 5143500 h 5143500"/>
              <a:gd name="connsiteX1" fmla="*/ 5139591 w 19631025"/>
              <a:gd name="connsiteY1" fmla="*/ 0 h 5143500"/>
              <a:gd name="connsiteX2" fmla="*/ 19631025 w 19631025"/>
              <a:gd name="connsiteY2" fmla="*/ 0 h 5143500"/>
              <a:gd name="connsiteX3" fmla="*/ 14491434 w 19631025"/>
              <a:gd name="connsiteY3" fmla="*/ 5143500 h 5143500"/>
              <a:gd name="connsiteX4" fmla="*/ 0 w 19631025"/>
              <a:gd name="connsiteY4" fmla="*/ 5143500 h 5143500"/>
              <a:gd name="connsiteX0" fmla="*/ 0 w 19631025"/>
              <a:gd name="connsiteY0" fmla="*/ 5143500 h 5150498"/>
              <a:gd name="connsiteX1" fmla="*/ 5139591 w 19631025"/>
              <a:gd name="connsiteY1" fmla="*/ 0 h 5150498"/>
              <a:gd name="connsiteX2" fmla="*/ 19631025 w 19631025"/>
              <a:gd name="connsiteY2" fmla="*/ 0 h 5150498"/>
              <a:gd name="connsiteX3" fmla="*/ 14491434 w 19631025"/>
              <a:gd name="connsiteY3" fmla="*/ 5143500 h 5150498"/>
              <a:gd name="connsiteX4" fmla="*/ 10871983 w 19631025"/>
              <a:gd name="connsiteY4" fmla="*/ 5150498 h 5150498"/>
              <a:gd name="connsiteX5" fmla="*/ 0 w 19631025"/>
              <a:gd name="connsiteY5" fmla="*/ 5143500 h 5150498"/>
              <a:gd name="connsiteX0" fmla="*/ 0 w 19631025"/>
              <a:gd name="connsiteY0" fmla="*/ 5143500 h 5150498"/>
              <a:gd name="connsiteX1" fmla="*/ 5139591 w 19631025"/>
              <a:gd name="connsiteY1" fmla="*/ 0 h 5150498"/>
              <a:gd name="connsiteX2" fmla="*/ 10610726 w 19631025"/>
              <a:gd name="connsiteY2" fmla="*/ 0 h 5150498"/>
              <a:gd name="connsiteX3" fmla="*/ 19631025 w 19631025"/>
              <a:gd name="connsiteY3" fmla="*/ 0 h 5150498"/>
              <a:gd name="connsiteX4" fmla="*/ 14491434 w 19631025"/>
              <a:gd name="connsiteY4" fmla="*/ 5143500 h 5150498"/>
              <a:gd name="connsiteX5" fmla="*/ 10871983 w 19631025"/>
              <a:gd name="connsiteY5" fmla="*/ 5150498 h 5150498"/>
              <a:gd name="connsiteX6" fmla="*/ 0 w 19631025"/>
              <a:gd name="connsiteY6" fmla="*/ 5143500 h 5150498"/>
              <a:gd name="connsiteX0" fmla="*/ 0 w 19631025"/>
              <a:gd name="connsiteY0" fmla="*/ 5143500 h 5150498"/>
              <a:gd name="connsiteX1" fmla="*/ 10610726 w 19631025"/>
              <a:gd name="connsiteY1" fmla="*/ 0 h 5150498"/>
              <a:gd name="connsiteX2" fmla="*/ 19631025 w 19631025"/>
              <a:gd name="connsiteY2" fmla="*/ 0 h 5150498"/>
              <a:gd name="connsiteX3" fmla="*/ 14491434 w 19631025"/>
              <a:gd name="connsiteY3" fmla="*/ 5143500 h 5150498"/>
              <a:gd name="connsiteX4" fmla="*/ 10871983 w 19631025"/>
              <a:gd name="connsiteY4" fmla="*/ 5150498 h 5150498"/>
              <a:gd name="connsiteX5" fmla="*/ 0 w 19631025"/>
              <a:gd name="connsiteY5" fmla="*/ 5143500 h 5150498"/>
              <a:gd name="connsiteX0" fmla="*/ 261257 w 9020299"/>
              <a:gd name="connsiteY0" fmla="*/ 5150498 h 5150498"/>
              <a:gd name="connsiteX1" fmla="*/ 0 w 9020299"/>
              <a:gd name="connsiteY1" fmla="*/ 0 h 5150498"/>
              <a:gd name="connsiteX2" fmla="*/ 9020299 w 9020299"/>
              <a:gd name="connsiteY2" fmla="*/ 0 h 5150498"/>
              <a:gd name="connsiteX3" fmla="*/ 3880708 w 9020299"/>
              <a:gd name="connsiteY3" fmla="*/ 5143500 h 5150498"/>
              <a:gd name="connsiteX4" fmla="*/ 261257 w 9020299"/>
              <a:gd name="connsiteY4" fmla="*/ 5150498 h 5150498"/>
              <a:gd name="connsiteX0" fmla="*/ 55984 w 9020299"/>
              <a:gd name="connsiteY0" fmla="*/ 5187821 h 5187821"/>
              <a:gd name="connsiteX1" fmla="*/ 0 w 9020299"/>
              <a:gd name="connsiteY1" fmla="*/ 0 h 5187821"/>
              <a:gd name="connsiteX2" fmla="*/ 9020299 w 9020299"/>
              <a:gd name="connsiteY2" fmla="*/ 0 h 5187821"/>
              <a:gd name="connsiteX3" fmla="*/ 3880708 w 9020299"/>
              <a:gd name="connsiteY3" fmla="*/ 5143500 h 5187821"/>
              <a:gd name="connsiteX4" fmla="*/ 55984 w 9020299"/>
              <a:gd name="connsiteY4" fmla="*/ 5187821 h 5187821"/>
              <a:gd name="connsiteX0" fmla="*/ 3276262 w 9020299"/>
              <a:gd name="connsiteY0" fmla="*/ 5148065 h 5148065"/>
              <a:gd name="connsiteX1" fmla="*/ 0 w 9020299"/>
              <a:gd name="connsiteY1" fmla="*/ 0 h 5148065"/>
              <a:gd name="connsiteX2" fmla="*/ 9020299 w 9020299"/>
              <a:gd name="connsiteY2" fmla="*/ 0 h 5148065"/>
              <a:gd name="connsiteX3" fmla="*/ 3880708 w 9020299"/>
              <a:gd name="connsiteY3" fmla="*/ 5143500 h 5148065"/>
              <a:gd name="connsiteX4" fmla="*/ 3276262 w 9020299"/>
              <a:gd name="connsiteY4" fmla="*/ 5148065 h 5148065"/>
              <a:gd name="connsiteX0" fmla="*/ 0 w 5744037"/>
              <a:gd name="connsiteY0" fmla="*/ 5148065 h 5148065"/>
              <a:gd name="connsiteX1" fmla="*/ 3651 w 5744037"/>
              <a:gd name="connsiteY1" fmla="*/ 0 h 5148065"/>
              <a:gd name="connsiteX2" fmla="*/ 5744037 w 5744037"/>
              <a:gd name="connsiteY2" fmla="*/ 0 h 5148065"/>
              <a:gd name="connsiteX3" fmla="*/ 604446 w 5744037"/>
              <a:gd name="connsiteY3" fmla="*/ 5143500 h 5148065"/>
              <a:gd name="connsiteX4" fmla="*/ 0 w 5744037"/>
              <a:gd name="connsiteY4" fmla="*/ 5148065 h 514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4037" h="5148065">
                <a:moveTo>
                  <a:pt x="0" y="5148065"/>
                </a:moveTo>
                <a:lnTo>
                  <a:pt x="3651" y="0"/>
                </a:lnTo>
                <a:lnTo>
                  <a:pt x="5744037" y="0"/>
                </a:lnTo>
                <a:lnTo>
                  <a:pt x="604446" y="5143500"/>
                </a:lnTo>
                <a:lnTo>
                  <a:pt x="0" y="5148065"/>
                </a:lnTo>
                <a:close/>
              </a:path>
            </a:pathLst>
          </a:custGeom>
          <a:solidFill>
            <a:schemeClr val="tx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Parallelogram 1"/>
          <p:cNvSpPr/>
          <p:nvPr userDrawn="1"/>
        </p:nvSpPr>
        <p:spPr bwMode="auto">
          <a:xfrm>
            <a:off x="-16047" y="2"/>
            <a:ext cx="10405489" cy="5163567"/>
          </a:xfrm>
          <a:custGeom>
            <a:avLst/>
            <a:gdLst>
              <a:gd name="connsiteX0" fmla="*/ 0 w 19631025"/>
              <a:gd name="connsiteY0" fmla="*/ 5143500 h 5143500"/>
              <a:gd name="connsiteX1" fmla="*/ 5139591 w 19631025"/>
              <a:gd name="connsiteY1" fmla="*/ 0 h 5143500"/>
              <a:gd name="connsiteX2" fmla="*/ 19631025 w 19631025"/>
              <a:gd name="connsiteY2" fmla="*/ 0 h 5143500"/>
              <a:gd name="connsiteX3" fmla="*/ 14491434 w 19631025"/>
              <a:gd name="connsiteY3" fmla="*/ 5143500 h 5143500"/>
              <a:gd name="connsiteX4" fmla="*/ 0 w 19631025"/>
              <a:gd name="connsiteY4" fmla="*/ 5143500 h 5143500"/>
              <a:gd name="connsiteX0" fmla="*/ 0 w 19631025"/>
              <a:gd name="connsiteY0" fmla="*/ 5143500 h 5150498"/>
              <a:gd name="connsiteX1" fmla="*/ 5139591 w 19631025"/>
              <a:gd name="connsiteY1" fmla="*/ 0 h 5150498"/>
              <a:gd name="connsiteX2" fmla="*/ 19631025 w 19631025"/>
              <a:gd name="connsiteY2" fmla="*/ 0 h 5150498"/>
              <a:gd name="connsiteX3" fmla="*/ 14491434 w 19631025"/>
              <a:gd name="connsiteY3" fmla="*/ 5143500 h 5150498"/>
              <a:gd name="connsiteX4" fmla="*/ 10871983 w 19631025"/>
              <a:gd name="connsiteY4" fmla="*/ 5150498 h 5150498"/>
              <a:gd name="connsiteX5" fmla="*/ 0 w 19631025"/>
              <a:gd name="connsiteY5" fmla="*/ 5143500 h 5150498"/>
              <a:gd name="connsiteX0" fmla="*/ 0 w 19631025"/>
              <a:gd name="connsiteY0" fmla="*/ 5143500 h 5150498"/>
              <a:gd name="connsiteX1" fmla="*/ 5139591 w 19631025"/>
              <a:gd name="connsiteY1" fmla="*/ 0 h 5150498"/>
              <a:gd name="connsiteX2" fmla="*/ 10610726 w 19631025"/>
              <a:gd name="connsiteY2" fmla="*/ 0 h 5150498"/>
              <a:gd name="connsiteX3" fmla="*/ 19631025 w 19631025"/>
              <a:gd name="connsiteY3" fmla="*/ 0 h 5150498"/>
              <a:gd name="connsiteX4" fmla="*/ 14491434 w 19631025"/>
              <a:gd name="connsiteY4" fmla="*/ 5143500 h 5150498"/>
              <a:gd name="connsiteX5" fmla="*/ 10871983 w 19631025"/>
              <a:gd name="connsiteY5" fmla="*/ 5150498 h 5150498"/>
              <a:gd name="connsiteX6" fmla="*/ 0 w 19631025"/>
              <a:gd name="connsiteY6" fmla="*/ 5143500 h 5150498"/>
              <a:gd name="connsiteX0" fmla="*/ 0 w 19631025"/>
              <a:gd name="connsiteY0" fmla="*/ 5143500 h 5150498"/>
              <a:gd name="connsiteX1" fmla="*/ 10610726 w 19631025"/>
              <a:gd name="connsiteY1" fmla="*/ 0 h 5150498"/>
              <a:gd name="connsiteX2" fmla="*/ 19631025 w 19631025"/>
              <a:gd name="connsiteY2" fmla="*/ 0 h 5150498"/>
              <a:gd name="connsiteX3" fmla="*/ 14491434 w 19631025"/>
              <a:gd name="connsiteY3" fmla="*/ 5143500 h 5150498"/>
              <a:gd name="connsiteX4" fmla="*/ 10871983 w 19631025"/>
              <a:gd name="connsiteY4" fmla="*/ 5150498 h 5150498"/>
              <a:gd name="connsiteX5" fmla="*/ 0 w 19631025"/>
              <a:gd name="connsiteY5" fmla="*/ 5143500 h 5150498"/>
              <a:gd name="connsiteX0" fmla="*/ 261257 w 9020299"/>
              <a:gd name="connsiteY0" fmla="*/ 5150498 h 5150498"/>
              <a:gd name="connsiteX1" fmla="*/ 0 w 9020299"/>
              <a:gd name="connsiteY1" fmla="*/ 0 h 5150498"/>
              <a:gd name="connsiteX2" fmla="*/ 9020299 w 9020299"/>
              <a:gd name="connsiteY2" fmla="*/ 0 h 5150498"/>
              <a:gd name="connsiteX3" fmla="*/ 3880708 w 9020299"/>
              <a:gd name="connsiteY3" fmla="*/ 5143500 h 5150498"/>
              <a:gd name="connsiteX4" fmla="*/ 261257 w 9020299"/>
              <a:gd name="connsiteY4" fmla="*/ 5150498 h 5150498"/>
              <a:gd name="connsiteX0" fmla="*/ 55984 w 9020299"/>
              <a:gd name="connsiteY0" fmla="*/ 5187821 h 5187821"/>
              <a:gd name="connsiteX1" fmla="*/ 0 w 9020299"/>
              <a:gd name="connsiteY1" fmla="*/ 0 h 5187821"/>
              <a:gd name="connsiteX2" fmla="*/ 9020299 w 9020299"/>
              <a:gd name="connsiteY2" fmla="*/ 0 h 5187821"/>
              <a:gd name="connsiteX3" fmla="*/ 3880708 w 9020299"/>
              <a:gd name="connsiteY3" fmla="*/ 5143500 h 5187821"/>
              <a:gd name="connsiteX4" fmla="*/ 55984 w 9020299"/>
              <a:gd name="connsiteY4" fmla="*/ 5187821 h 5187821"/>
              <a:gd name="connsiteX0" fmla="*/ 1417645 w 10381960"/>
              <a:gd name="connsiteY0" fmla="*/ 5187821 h 5187821"/>
              <a:gd name="connsiteX1" fmla="*/ 0 w 10381960"/>
              <a:gd name="connsiteY1" fmla="*/ 0 h 5187821"/>
              <a:gd name="connsiteX2" fmla="*/ 10381960 w 10381960"/>
              <a:gd name="connsiteY2" fmla="*/ 0 h 5187821"/>
              <a:gd name="connsiteX3" fmla="*/ 5242369 w 10381960"/>
              <a:gd name="connsiteY3" fmla="*/ 5143500 h 5187821"/>
              <a:gd name="connsiteX4" fmla="*/ 1417645 w 10381960"/>
              <a:gd name="connsiteY4" fmla="*/ 5187821 h 5187821"/>
              <a:gd name="connsiteX0" fmla="*/ 0 w 10405489"/>
              <a:gd name="connsiteY0" fmla="*/ 5148064 h 5148064"/>
              <a:gd name="connsiteX1" fmla="*/ 23529 w 10405489"/>
              <a:gd name="connsiteY1" fmla="*/ 0 h 5148064"/>
              <a:gd name="connsiteX2" fmla="*/ 10405489 w 10405489"/>
              <a:gd name="connsiteY2" fmla="*/ 0 h 5148064"/>
              <a:gd name="connsiteX3" fmla="*/ 5265898 w 10405489"/>
              <a:gd name="connsiteY3" fmla="*/ 5143500 h 5148064"/>
              <a:gd name="connsiteX4" fmla="*/ 0 w 10405489"/>
              <a:gd name="connsiteY4" fmla="*/ 5148064 h 5148064"/>
              <a:gd name="connsiteX0" fmla="*/ 0 w 10405489"/>
              <a:gd name="connsiteY0" fmla="*/ 5148064 h 5148064"/>
              <a:gd name="connsiteX1" fmla="*/ 3651 w 10405489"/>
              <a:gd name="connsiteY1" fmla="*/ 9939 h 5148064"/>
              <a:gd name="connsiteX2" fmla="*/ 10405489 w 10405489"/>
              <a:gd name="connsiteY2" fmla="*/ 0 h 5148064"/>
              <a:gd name="connsiteX3" fmla="*/ 5265898 w 10405489"/>
              <a:gd name="connsiteY3" fmla="*/ 5143500 h 5148064"/>
              <a:gd name="connsiteX4" fmla="*/ 0 w 10405489"/>
              <a:gd name="connsiteY4" fmla="*/ 5148064 h 5148064"/>
              <a:gd name="connsiteX0" fmla="*/ 0 w 10405489"/>
              <a:gd name="connsiteY0" fmla="*/ 5148064 h 5148064"/>
              <a:gd name="connsiteX1" fmla="*/ 3651 w 10405489"/>
              <a:gd name="connsiteY1" fmla="*/ 0 h 5148064"/>
              <a:gd name="connsiteX2" fmla="*/ 10405489 w 10405489"/>
              <a:gd name="connsiteY2" fmla="*/ 0 h 5148064"/>
              <a:gd name="connsiteX3" fmla="*/ 5265898 w 10405489"/>
              <a:gd name="connsiteY3" fmla="*/ 5143500 h 5148064"/>
              <a:gd name="connsiteX4" fmla="*/ 0 w 10405489"/>
              <a:gd name="connsiteY4" fmla="*/ 5148064 h 5148064"/>
              <a:gd name="connsiteX0" fmla="*/ 0 w 10405489"/>
              <a:gd name="connsiteY0" fmla="*/ 5148064 h 5158409"/>
              <a:gd name="connsiteX1" fmla="*/ 3651 w 10405489"/>
              <a:gd name="connsiteY1" fmla="*/ 0 h 5158409"/>
              <a:gd name="connsiteX2" fmla="*/ 10405489 w 10405489"/>
              <a:gd name="connsiteY2" fmla="*/ 0 h 5158409"/>
              <a:gd name="connsiteX3" fmla="*/ 5265898 w 10405489"/>
              <a:gd name="connsiteY3" fmla="*/ 5143500 h 5158409"/>
              <a:gd name="connsiteX4" fmla="*/ 65743 w 10405489"/>
              <a:gd name="connsiteY4" fmla="*/ 5158409 h 5158409"/>
              <a:gd name="connsiteX5" fmla="*/ 0 w 10405489"/>
              <a:gd name="connsiteY5" fmla="*/ 5148064 h 5158409"/>
              <a:gd name="connsiteX0" fmla="*/ 0 w 10405489"/>
              <a:gd name="connsiteY0" fmla="*/ 5148064 h 5163379"/>
              <a:gd name="connsiteX1" fmla="*/ 3651 w 10405489"/>
              <a:gd name="connsiteY1" fmla="*/ 0 h 5163379"/>
              <a:gd name="connsiteX2" fmla="*/ 10405489 w 10405489"/>
              <a:gd name="connsiteY2" fmla="*/ 0 h 5163379"/>
              <a:gd name="connsiteX3" fmla="*/ 5265898 w 10405489"/>
              <a:gd name="connsiteY3" fmla="*/ 5163379 h 5163379"/>
              <a:gd name="connsiteX4" fmla="*/ 65743 w 10405489"/>
              <a:gd name="connsiteY4" fmla="*/ 5158409 h 5163379"/>
              <a:gd name="connsiteX5" fmla="*/ 0 w 10405489"/>
              <a:gd name="connsiteY5" fmla="*/ 5148064 h 5163379"/>
              <a:gd name="connsiteX0" fmla="*/ 0 w 10405489"/>
              <a:gd name="connsiteY0" fmla="*/ 5148064 h 5163379"/>
              <a:gd name="connsiteX1" fmla="*/ 3651 w 10405489"/>
              <a:gd name="connsiteY1" fmla="*/ 0 h 5163379"/>
              <a:gd name="connsiteX2" fmla="*/ 10405489 w 10405489"/>
              <a:gd name="connsiteY2" fmla="*/ 0 h 5163379"/>
              <a:gd name="connsiteX3" fmla="*/ 5265898 w 10405489"/>
              <a:gd name="connsiteY3" fmla="*/ 5163379 h 5163379"/>
              <a:gd name="connsiteX4" fmla="*/ 65743 w 10405489"/>
              <a:gd name="connsiteY4" fmla="*/ 5158409 h 5163379"/>
              <a:gd name="connsiteX5" fmla="*/ 0 w 10405489"/>
              <a:gd name="connsiteY5" fmla="*/ 5148064 h 5163379"/>
              <a:gd name="connsiteX0" fmla="*/ 0 w 10405489"/>
              <a:gd name="connsiteY0" fmla="*/ 5148064 h 5170656"/>
              <a:gd name="connsiteX1" fmla="*/ 3651 w 10405489"/>
              <a:gd name="connsiteY1" fmla="*/ 0 h 5170656"/>
              <a:gd name="connsiteX2" fmla="*/ 10405489 w 10405489"/>
              <a:gd name="connsiteY2" fmla="*/ 0 h 5170656"/>
              <a:gd name="connsiteX3" fmla="*/ 5265898 w 10405489"/>
              <a:gd name="connsiteY3" fmla="*/ 5163379 h 5170656"/>
              <a:gd name="connsiteX4" fmla="*/ 65743 w 10405489"/>
              <a:gd name="connsiteY4" fmla="*/ 5158409 h 5170656"/>
              <a:gd name="connsiteX5" fmla="*/ 0 w 10405489"/>
              <a:gd name="connsiteY5" fmla="*/ 5148064 h 5170656"/>
              <a:gd name="connsiteX0" fmla="*/ 0 w 10405489"/>
              <a:gd name="connsiteY0" fmla="*/ 5148064 h 5163567"/>
              <a:gd name="connsiteX1" fmla="*/ 3651 w 10405489"/>
              <a:gd name="connsiteY1" fmla="*/ 0 h 5163567"/>
              <a:gd name="connsiteX2" fmla="*/ 10405489 w 10405489"/>
              <a:gd name="connsiteY2" fmla="*/ 0 h 5163567"/>
              <a:gd name="connsiteX3" fmla="*/ 5275837 w 10405489"/>
              <a:gd name="connsiteY3" fmla="*/ 5153440 h 5163567"/>
              <a:gd name="connsiteX4" fmla="*/ 65743 w 10405489"/>
              <a:gd name="connsiteY4" fmla="*/ 5158409 h 5163567"/>
              <a:gd name="connsiteX5" fmla="*/ 0 w 10405489"/>
              <a:gd name="connsiteY5" fmla="*/ 5148064 h 516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5489" h="5163567">
                <a:moveTo>
                  <a:pt x="0" y="5148064"/>
                </a:moveTo>
                <a:lnTo>
                  <a:pt x="3651" y="0"/>
                </a:lnTo>
                <a:lnTo>
                  <a:pt x="10405489" y="0"/>
                </a:lnTo>
                <a:lnTo>
                  <a:pt x="5275837" y="5153440"/>
                </a:lnTo>
                <a:cubicBezTo>
                  <a:pt x="5271861" y="5171662"/>
                  <a:pt x="1799128" y="5160066"/>
                  <a:pt x="65743" y="5158409"/>
                </a:cubicBezTo>
                <a:lnTo>
                  <a:pt x="0" y="5148064"/>
                </a:lnTo>
                <a:close/>
              </a:path>
            </a:pathLst>
          </a:custGeom>
          <a:solidFill>
            <a:schemeClr val="accent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326" y="982440"/>
            <a:ext cx="7885788" cy="1440180"/>
          </a:xfr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2139" y="2718162"/>
            <a:ext cx="6387007" cy="85725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Tx/>
              <a:buNone/>
              <a:defRPr lang="en-US" sz="2000" kern="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4" name="AutoShape 4"/>
          <p:cNvSpPr>
            <a:spLocks noChangeAspect="1" noChangeArrowheads="1" noTextEdit="1"/>
          </p:cNvSpPr>
          <p:nvPr userDrawn="1"/>
        </p:nvSpPr>
        <p:spPr bwMode="auto">
          <a:xfrm>
            <a:off x="6833145" y="4117769"/>
            <a:ext cx="1947957" cy="72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6"/>
          <p:cNvSpPr>
            <a:spLocks/>
          </p:cNvSpPr>
          <p:nvPr userDrawn="1"/>
        </p:nvSpPr>
        <p:spPr bwMode="auto">
          <a:xfrm>
            <a:off x="6836115" y="4114800"/>
            <a:ext cx="332578" cy="279128"/>
          </a:xfrm>
          <a:custGeom>
            <a:avLst/>
            <a:gdLst>
              <a:gd name="T0" fmla="*/ 88 w 109"/>
              <a:gd name="T1" fmla="*/ 16 h 92"/>
              <a:gd name="T2" fmla="*/ 22 w 109"/>
              <a:gd name="T3" fmla="*/ 16 h 92"/>
              <a:gd name="T4" fmla="*/ 22 w 109"/>
              <a:gd name="T5" fmla="*/ 75 h 92"/>
              <a:gd name="T6" fmla="*/ 88 w 109"/>
              <a:gd name="T7" fmla="*/ 75 h 92"/>
              <a:gd name="T8" fmla="*/ 88 w 109"/>
              <a:gd name="T9" fmla="*/ 54 h 92"/>
              <a:gd name="T10" fmla="*/ 53 w 109"/>
              <a:gd name="T11" fmla="*/ 54 h 92"/>
              <a:gd name="T12" fmla="*/ 53 w 109"/>
              <a:gd name="T13" fmla="*/ 39 h 92"/>
              <a:gd name="T14" fmla="*/ 109 w 109"/>
              <a:gd name="T15" fmla="*/ 39 h 92"/>
              <a:gd name="T16" fmla="*/ 109 w 109"/>
              <a:gd name="T17" fmla="*/ 70 h 92"/>
              <a:gd name="T18" fmla="*/ 105 w 109"/>
              <a:gd name="T19" fmla="*/ 88 h 92"/>
              <a:gd name="T20" fmla="*/ 86 w 109"/>
              <a:gd name="T21" fmla="*/ 92 h 92"/>
              <a:gd name="T22" fmla="*/ 23 w 109"/>
              <a:gd name="T23" fmla="*/ 92 h 92"/>
              <a:gd name="T24" fmla="*/ 5 w 109"/>
              <a:gd name="T25" fmla="*/ 88 h 92"/>
              <a:gd name="T26" fmla="*/ 0 w 109"/>
              <a:gd name="T27" fmla="*/ 70 h 92"/>
              <a:gd name="T28" fmla="*/ 0 w 109"/>
              <a:gd name="T29" fmla="*/ 22 h 92"/>
              <a:gd name="T30" fmla="*/ 5 w 109"/>
              <a:gd name="T31" fmla="*/ 5 h 92"/>
              <a:gd name="T32" fmla="*/ 23 w 109"/>
              <a:gd name="T33" fmla="*/ 0 h 92"/>
              <a:gd name="T34" fmla="*/ 86 w 109"/>
              <a:gd name="T35" fmla="*/ 0 h 92"/>
              <a:gd name="T36" fmla="*/ 104 w 109"/>
              <a:gd name="T37" fmla="*/ 5 h 92"/>
              <a:gd name="T38" fmla="*/ 109 w 109"/>
              <a:gd name="T39" fmla="*/ 21 h 92"/>
              <a:gd name="T40" fmla="*/ 109 w 109"/>
              <a:gd name="T41" fmla="*/ 23 h 92"/>
              <a:gd name="T42" fmla="*/ 88 w 109"/>
              <a:gd name="T43" fmla="*/ 27 h 92"/>
              <a:gd name="T44" fmla="*/ 88 w 109"/>
              <a:gd name="T45" fmla="*/ 1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" h="92">
                <a:moveTo>
                  <a:pt x="88" y="16"/>
                </a:moveTo>
                <a:cubicBezTo>
                  <a:pt x="22" y="16"/>
                  <a:pt x="22" y="16"/>
                  <a:pt x="22" y="16"/>
                </a:cubicBezTo>
                <a:cubicBezTo>
                  <a:pt x="22" y="75"/>
                  <a:pt x="22" y="75"/>
                  <a:pt x="22" y="75"/>
                </a:cubicBezTo>
                <a:cubicBezTo>
                  <a:pt x="88" y="75"/>
                  <a:pt x="88" y="75"/>
                  <a:pt x="88" y="75"/>
                </a:cubicBezTo>
                <a:cubicBezTo>
                  <a:pt x="88" y="54"/>
                  <a:pt x="88" y="54"/>
                  <a:pt x="88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39"/>
                  <a:pt x="53" y="39"/>
                  <a:pt x="53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70"/>
                  <a:pt x="109" y="70"/>
                  <a:pt x="109" y="70"/>
                </a:cubicBezTo>
                <a:cubicBezTo>
                  <a:pt x="109" y="79"/>
                  <a:pt x="108" y="84"/>
                  <a:pt x="105" y="88"/>
                </a:cubicBezTo>
                <a:cubicBezTo>
                  <a:pt x="101" y="91"/>
                  <a:pt x="95" y="92"/>
                  <a:pt x="86" y="92"/>
                </a:cubicBezTo>
                <a:cubicBezTo>
                  <a:pt x="23" y="92"/>
                  <a:pt x="23" y="92"/>
                  <a:pt x="23" y="92"/>
                </a:cubicBezTo>
                <a:cubicBezTo>
                  <a:pt x="14" y="92"/>
                  <a:pt x="8" y="91"/>
                  <a:pt x="5" y="88"/>
                </a:cubicBezTo>
                <a:cubicBezTo>
                  <a:pt x="2" y="84"/>
                  <a:pt x="0" y="79"/>
                  <a:pt x="0" y="7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3"/>
                  <a:pt x="2" y="8"/>
                  <a:pt x="5" y="5"/>
                </a:cubicBezTo>
                <a:cubicBezTo>
                  <a:pt x="8" y="2"/>
                  <a:pt x="14" y="0"/>
                  <a:pt x="23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95" y="0"/>
                  <a:pt x="101" y="2"/>
                  <a:pt x="104" y="5"/>
                </a:cubicBezTo>
                <a:cubicBezTo>
                  <a:pt x="108" y="8"/>
                  <a:pt x="109" y="13"/>
                  <a:pt x="109" y="21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88" y="27"/>
                  <a:pt x="88" y="27"/>
                  <a:pt x="88" y="27"/>
                </a:cubicBezTo>
                <a:lnTo>
                  <a:pt x="88" y="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60"/>
          <p:cNvSpPr>
            <a:spLocks noEditPoints="1"/>
          </p:cNvSpPr>
          <p:nvPr userDrawn="1"/>
        </p:nvSpPr>
        <p:spPr bwMode="auto">
          <a:xfrm>
            <a:off x="7308257" y="4114800"/>
            <a:ext cx="329609" cy="279128"/>
          </a:xfrm>
          <a:custGeom>
            <a:avLst/>
            <a:gdLst>
              <a:gd name="T0" fmla="*/ 0 w 109"/>
              <a:gd name="T1" fmla="*/ 92 h 92"/>
              <a:gd name="T2" fmla="*/ 0 w 109"/>
              <a:gd name="T3" fmla="*/ 0 h 92"/>
              <a:gd name="T4" fmla="*/ 78 w 109"/>
              <a:gd name="T5" fmla="*/ 0 h 92"/>
              <a:gd name="T6" fmla="*/ 94 w 109"/>
              <a:gd name="T7" fmla="*/ 4 h 92"/>
              <a:gd name="T8" fmla="*/ 99 w 109"/>
              <a:gd name="T9" fmla="*/ 18 h 92"/>
              <a:gd name="T10" fmla="*/ 99 w 109"/>
              <a:gd name="T11" fmla="*/ 39 h 92"/>
              <a:gd name="T12" fmla="*/ 94 w 109"/>
              <a:gd name="T13" fmla="*/ 53 h 92"/>
              <a:gd name="T14" fmla="*/ 78 w 109"/>
              <a:gd name="T15" fmla="*/ 57 h 92"/>
              <a:gd name="T16" fmla="*/ 66 w 109"/>
              <a:gd name="T17" fmla="*/ 57 h 92"/>
              <a:gd name="T18" fmla="*/ 109 w 109"/>
              <a:gd name="T19" fmla="*/ 92 h 92"/>
              <a:gd name="T20" fmla="*/ 78 w 109"/>
              <a:gd name="T21" fmla="*/ 92 h 92"/>
              <a:gd name="T22" fmla="*/ 41 w 109"/>
              <a:gd name="T23" fmla="*/ 57 h 92"/>
              <a:gd name="T24" fmla="*/ 21 w 109"/>
              <a:gd name="T25" fmla="*/ 57 h 92"/>
              <a:gd name="T26" fmla="*/ 21 w 109"/>
              <a:gd name="T27" fmla="*/ 92 h 92"/>
              <a:gd name="T28" fmla="*/ 0 w 109"/>
              <a:gd name="T29" fmla="*/ 92 h 92"/>
              <a:gd name="T30" fmla="*/ 69 w 109"/>
              <a:gd name="T31" fmla="*/ 16 h 92"/>
              <a:gd name="T32" fmla="*/ 21 w 109"/>
              <a:gd name="T33" fmla="*/ 16 h 92"/>
              <a:gd name="T34" fmla="*/ 21 w 109"/>
              <a:gd name="T35" fmla="*/ 42 h 92"/>
              <a:gd name="T36" fmla="*/ 69 w 109"/>
              <a:gd name="T37" fmla="*/ 42 h 92"/>
              <a:gd name="T38" fmla="*/ 76 w 109"/>
              <a:gd name="T39" fmla="*/ 40 h 92"/>
              <a:gd name="T40" fmla="*/ 79 w 109"/>
              <a:gd name="T41" fmla="*/ 34 h 92"/>
              <a:gd name="T42" fmla="*/ 79 w 109"/>
              <a:gd name="T43" fmla="*/ 23 h 92"/>
              <a:gd name="T44" fmla="*/ 76 w 109"/>
              <a:gd name="T45" fmla="*/ 18 h 92"/>
              <a:gd name="T46" fmla="*/ 69 w 109"/>
              <a:gd name="T47" fmla="*/ 1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9" h="92">
                <a:moveTo>
                  <a:pt x="0" y="92"/>
                </a:moveTo>
                <a:cubicBezTo>
                  <a:pt x="0" y="0"/>
                  <a:pt x="0" y="0"/>
                  <a:pt x="0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86" y="0"/>
                  <a:pt x="91" y="1"/>
                  <a:pt x="94" y="4"/>
                </a:cubicBezTo>
                <a:cubicBezTo>
                  <a:pt x="98" y="7"/>
                  <a:pt x="99" y="12"/>
                  <a:pt x="99" y="18"/>
                </a:cubicBezTo>
                <a:cubicBezTo>
                  <a:pt x="99" y="39"/>
                  <a:pt x="99" y="39"/>
                  <a:pt x="99" y="39"/>
                </a:cubicBezTo>
                <a:cubicBezTo>
                  <a:pt x="99" y="46"/>
                  <a:pt x="98" y="50"/>
                  <a:pt x="94" y="53"/>
                </a:cubicBezTo>
                <a:cubicBezTo>
                  <a:pt x="91" y="56"/>
                  <a:pt x="86" y="57"/>
                  <a:pt x="78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78" y="92"/>
                  <a:pt x="78" y="92"/>
                  <a:pt x="78" y="92"/>
                </a:cubicBezTo>
                <a:cubicBezTo>
                  <a:pt x="41" y="57"/>
                  <a:pt x="41" y="57"/>
                  <a:pt x="41" y="57"/>
                </a:cubicBezTo>
                <a:cubicBezTo>
                  <a:pt x="21" y="57"/>
                  <a:pt x="21" y="57"/>
                  <a:pt x="21" y="57"/>
                </a:cubicBezTo>
                <a:cubicBezTo>
                  <a:pt x="21" y="92"/>
                  <a:pt x="21" y="92"/>
                  <a:pt x="21" y="92"/>
                </a:cubicBezTo>
                <a:lnTo>
                  <a:pt x="0" y="92"/>
                </a:lnTo>
                <a:close/>
                <a:moveTo>
                  <a:pt x="69" y="16"/>
                </a:moveTo>
                <a:cubicBezTo>
                  <a:pt x="21" y="16"/>
                  <a:pt x="21" y="16"/>
                  <a:pt x="21" y="16"/>
                </a:cubicBezTo>
                <a:cubicBezTo>
                  <a:pt x="21" y="42"/>
                  <a:pt x="21" y="42"/>
                  <a:pt x="21" y="42"/>
                </a:cubicBezTo>
                <a:cubicBezTo>
                  <a:pt x="69" y="42"/>
                  <a:pt x="69" y="42"/>
                  <a:pt x="69" y="42"/>
                </a:cubicBezTo>
                <a:cubicBezTo>
                  <a:pt x="73" y="42"/>
                  <a:pt x="75" y="41"/>
                  <a:pt x="76" y="40"/>
                </a:cubicBezTo>
                <a:cubicBezTo>
                  <a:pt x="78" y="39"/>
                  <a:pt x="79" y="37"/>
                  <a:pt x="79" y="34"/>
                </a:cubicBezTo>
                <a:cubicBezTo>
                  <a:pt x="79" y="23"/>
                  <a:pt x="79" y="23"/>
                  <a:pt x="79" y="23"/>
                </a:cubicBezTo>
                <a:cubicBezTo>
                  <a:pt x="79" y="21"/>
                  <a:pt x="78" y="19"/>
                  <a:pt x="76" y="18"/>
                </a:cubicBezTo>
                <a:cubicBezTo>
                  <a:pt x="75" y="17"/>
                  <a:pt x="73" y="16"/>
                  <a:pt x="69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1"/>
          <p:cNvSpPr>
            <a:spLocks/>
          </p:cNvSpPr>
          <p:nvPr userDrawn="1"/>
        </p:nvSpPr>
        <p:spPr bwMode="auto">
          <a:xfrm>
            <a:off x="7741796" y="4114800"/>
            <a:ext cx="288036" cy="279128"/>
          </a:xfrm>
          <a:custGeom>
            <a:avLst/>
            <a:gdLst>
              <a:gd name="T0" fmla="*/ 0 w 97"/>
              <a:gd name="T1" fmla="*/ 94 h 94"/>
              <a:gd name="T2" fmla="*/ 0 w 97"/>
              <a:gd name="T3" fmla="*/ 0 h 94"/>
              <a:gd name="T4" fmla="*/ 96 w 97"/>
              <a:gd name="T5" fmla="*/ 0 h 94"/>
              <a:gd name="T6" fmla="*/ 96 w 97"/>
              <a:gd name="T7" fmla="*/ 16 h 94"/>
              <a:gd name="T8" fmla="*/ 22 w 97"/>
              <a:gd name="T9" fmla="*/ 16 h 94"/>
              <a:gd name="T10" fmla="*/ 22 w 97"/>
              <a:gd name="T11" fmla="*/ 37 h 94"/>
              <a:gd name="T12" fmla="*/ 66 w 97"/>
              <a:gd name="T13" fmla="*/ 37 h 94"/>
              <a:gd name="T14" fmla="*/ 66 w 97"/>
              <a:gd name="T15" fmla="*/ 53 h 94"/>
              <a:gd name="T16" fmla="*/ 22 w 97"/>
              <a:gd name="T17" fmla="*/ 53 h 94"/>
              <a:gd name="T18" fmla="*/ 22 w 97"/>
              <a:gd name="T19" fmla="*/ 77 h 94"/>
              <a:gd name="T20" fmla="*/ 97 w 97"/>
              <a:gd name="T21" fmla="*/ 77 h 94"/>
              <a:gd name="T22" fmla="*/ 97 w 97"/>
              <a:gd name="T23" fmla="*/ 94 h 94"/>
              <a:gd name="T24" fmla="*/ 0 w 97"/>
              <a:gd name="T2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" h="94">
                <a:moveTo>
                  <a:pt x="0" y="94"/>
                </a:moveTo>
                <a:lnTo>
                  <a:pt x="0" y="0"/>
                </a:lnTo>
                <a:lnTo>
                  <a:pt x="96" y="0"/>
                </a:lnTo>
                <a:lnTo>
                  <a:pt x="96" y="16"/>
                </a:lnTo>
                <a:lnTo>
                  <a:pt x="22" y="16"/>
                </a:lnTo>
                <a:lnTo>
                  <a:pt x="22" y="37"/>
                </a:lnTo>
                <a:lnTo>
                  <a:pt x="66" y="37"/>
                </a:lnTo>
                <a:lnTo>
                  <a:pt x="66" y="53"/>
                </a:lnTo>
                <a:lnTo>
                  <a:pt x="22" y="53"/>
                </a:lnTo>
                <a:lnTo>
                  <a:pt x="22" y="77"/>
                </a:lnTo>
                <a:lnTo>
                  <a:pt x="97" y="77"/>
                </a:lnTo>
                <a:lnTo>
                  <a:pt x="97" y="94"/>
                </a:lnTo>
                <a:lnTo>
                  <a:pt x="0" y="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9"/>
          <p:cNvSpPr>
            <a:spLocks/>
          </p:cNvSpPr>
          <p:nvPr userDrawn="1"/>
        </p:nvSpPr>
        <p:spPr bwMode="auto">
          <a:xfrm>
            <a:off x="8148611" y="4114800"/>
            <a:ext cx="293975" cy="279128"/>
          </a:xfrm>
          <a:custGeom>
            <a:avLst/>
            <a:gdLst>
              <a:gd name="T0" fmla="*/ 0 w 99"/>
              <a:gd name="T1" fmla="*/ 94 h 94"/>
              <a:gd name="T2" fmla="*/ 0 w 99"/>
              <a:gd name="T3" fmla="*/ 0 h 94"/>
              <a:gd name="T4" fmla="*/ 98 w 99"/>
              <a:gd name="T5" fmla="*/ 0 h 94"/>
              <a:gd name="T6" fmla="*/ 98 w 99"/>
              <a:gd name="T7" fmla="*/ 16 h 94"/>
              <a:gd name="T8" fmla="*/ 23 w 99"/>
              <a:gd name="T9" fmla="*/ 16 h 94"/>
              <a:gd name="T10" fmla="*/ 23 w 99"/>
              <a:gd name="T11" fmla="*/ 37 h 94"/>
              <a:gd name="T12" fmla="*/ 66 w 99"/>
              <a:gd name="T13" fmla="*/ 37 h 94"/>
              <a:gd name="T14" fmla="*/ 66 w 99"/>
              <a:gd name="T15" fmla="*/ 53 h 94"/>
              <a:gd name="T16" fmla="*/ 23 w 99"/>
              <a:gd name="T17" fmla="*/ 53 h 94"/>
              <a:gd name="T18" fmla="*/ 23 w 99"/>
              <a:gd name="T19" fmla="*/ 77 h 94"/>
              <a:gd name="T20" fmla="*/ 99 w 99"/>
              <a:gd name="T21" fmla="*/ 77 h 94"/>
              <a:gd name="T22" fmla="*/ 99 w 99"/>
              <a:gd name="T23" fmla="*/ 94 h 94"/>
              <a:gd name="T24" fmla="*/ 0 w 99"/>
              <a:gd name="T2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9" h="94">
                <a:moveTo>
                  <a:pt x="0" y="94"/>
                </a:moveTo>
                <a:lnTo>
                  <a:pt x="0" y="0"/>
                </a:lnTo>
                <a:lnTo>
                  <a:pt x="98" y="0"/>
                </a:lnTo>
                <a:lnTo>
                  <a:pt x="98" y="16"/>
                </a:lnTo>
                <a:lnTo>
                  <a:pt x="23" y="16"/>
                </a:lnTo>
                <a:lnTo>
                  <a:pt x="23" y="37"/>
                </a:lnTo>
                <a:lnTo>
                  <a:pt x="66" y="37"/>
                </a:lnTo>
                <a:lnTo>
                  <a:pt x="66" y="53"/>
                </a:lnTo>
                <a:lnTo>
                  <a:pt x="23" y="53"/>
                </a:lnTo>
                <a:lnTo>
                  <a:pt x="23" y="77"/>
                </a:lnTo>
                <a:lnTo>
                  <a:pt x="99" y="77"/>
                </a:lnTo>
                <a:lnTo>
                  <a:pt x="99" y="94"/>
                </a:lnTo>
                <a:lnTo>
                  <a:pt x="0" y="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10"/>
          <p:cNvSpPr>
            <a:spLocks/>
          </p:cNvSpPr>
          <p:nvPr userDrawn="1"/>
        </p:nvSpPr>
        <p:spPr bwMode="auto">
          <a:xfrm>
            <a:off x="8561364" y="4114800"/>
            <a:ext cx="326639" cy="279128"/>
          </a:xfrm>
          <a:custGeom>
            <a:avLst/>
            <a:gdLst>
              <a:gd name="T0" fmla="*/ 0 w 108"/>
              <a:gd name="T1" fmla="*/ 92 h 92"/>
              <a:gd name="T2" fmla="*/ 0 w 108"/>
              <a:gd name="T3" fmla="*/ 0 h 92"/>
              <a:gd name="T4" fmla="*/ 15 w 108"/>
              <a:gd name="T5" fmla="*/ 0 h 92"/>
              <a:gd name="T6" fmla="*/ 79 w 108"/>
              <a:gd name="T7" fmla="*/ 54 h 92"/>
              <a:gd name="T8" fmla="*/ 85 w 108"/>
              <a:gd name="T9" fmla="*/ 59 h 92"/>
              <a:gd name="T10" fmla="*/ 90 w 108"/>
              <a:gd name="T11" fmla="*/ 64 h 92"/>
              <a:gd name="T12" fmla="*/ 89 w 108"/>
              <a:gd name="T13" fmla="*/ 53 h 92"/>
              <a:gd name="T14" fmla="*/ 89 w 108"/>
              <a:gd name="T15" fmla="*/ 48 h 92"/>
              <a:gd name="T16" fmla="*/ 89 w 108"/>
              <a:gd name="T17" fmla="*/ 0 h 92"/>
              <a:gd name="T18" fmla="*/ 108 w 108"/>
              <a:gd name="T19" fmla="*/ 0 h 92"/>
              <a:gd name="T20" fmla="*/ 108 w 108"/>
              <a:gd name="T21" fmla="*/ 92 h 92"/>
              <a:gd name="T22" fmla="*/ 94 w 108"/>
              <a:gd name="T23" fmla="*/ 92 h 92"/>
              <a:gd name="T24" fmla="*/ 26 w 108"/>
              <a:gd name="T25" fmla="*/ 35 h 92"/>
              <a:gd name="T26" fmla="*/ 22 w 108"/>
              <a:gd name="T27" fmla="*/ 31 h 92"/>
              <a:gd name="T28" fmla="*/ 18 w 108"/>
              <a:gd name="T29" fmla="*/ 28 h 92"/>
              <a:gd name="T30" fmla="*/ 19 w 108"/>
              <a:gd name="T31" fmla="*/ 36 h 92"/>
              <a:gd name="T32" fmla="*/ 19 w 108"/>
              <a:gd name="T33" fmla="*/ 42 h 92"/>
              <a:gd name="T34" fmla="*/ 19 w 108"/>
              <a:gd name="T35" fmla="*/ 92 h 92"/>
              <a:gd name="T36" fmla="*/ 0 w 108"/>
              <a:gd name="T3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" h="92">
                <a:moveTo>
                  <a:pt x="0" y="92"/>
                </a:moveTo>
                <a:cubicBezTo>
                  <a:pt x="0" y="0"/>
                  <a:pt x="0" y="0"/>
                  <a:pt x="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9" y="54"/>
                  <a:pt x="79" y="54"/>
                  <a:pt x="79" y="54"/>
                </a:cubicBezTo>
                <a:cubicBezTo>
                  <a:pt x="82" y="56"/>
                  <a:pt x="84" y="58"/>
                  <a:pt x="85" y="59"/>
                </a:cubicBezTo>
                <a:cubicBezTo>
                  <a:pt x="87" y="61"/>
                  <a:pt x="88" y="63"/>
                  <a:pt x="90" y="64"/>
                </a:cubicBezTo>
                <a:cubicBezTo>
                  <a:pt x="89" y="59"/>
                  <a:pt x="89" y="55"/>
                  <a:pt x="89" y="53"/>
                </a:cubicBezTo>
                <a:cubicBezTo>
                  <a:pt x="89" y="51"/>
                  <a:pt x="89" y="50"/>
                  <a:pt x="89" y="48"/>
                </a:cubicBezTo>
                <a:cubicBezTo>
                  <a:pt x="89" y="0"/>
                  <a:pt x="89" y="0"/>
                  <a:pt x="8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94" y="92"/>
                  <a:pt x="94" y="92"/>
                  <a:pt x="94" y="92"/>
                </a:cubicBezTo>
                <a:cubicBezTo>
                  <a:pt x="26" y="35"/>
                  <a:pt x="26" y="35"/>
                  <a:pt x="26" y="35"/>
                </a:cubicBezTo>
                <a:cubicBezTo>
                  <a:pt x="24" y="34"/>
                  <a:pt x="23" y="32"/>
                  <a:pt x="22" y="31"/>
                </a:cubicBezTo>
                <a:cubicBezTo>
                  <a:pt x="20" y="30"/>
                  <a:pt x="19" y="29"/>
                  <a:pt x="18" y="28"/>
                </a:cubicBezTo>
                <a:cubicBezTo>
                  <a:pt x="19" y="31"/>
                  <a:pt x="19" y="33"/>
                  <a:pt x="19" y="36"/>
                </a:cubicBezTo>
                <a:cubicBezTo>
                  <a:pt x="19" y="38"/>
                  <a:pt x="19" y="41"/>
                  <a:pt x="19" y="42"/>
                </a:cubicBezTo>
                <a:cubicBezTo>
                  <a:pt x="19" y="92"/>
                  <a:pt x="19" y="92"/>
                  <a:pt x="19" y="92"/>
                </a:cubicBezTo>
                <a:lnTo>
                  <a:pt x="0" y="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1"/>
          <p:cNvSpPr>
            <a:spLocks noEditPoints="1"/>
          </p:cNvSpPr>
          <p:nvPr userDrawn="1"/>
        </p:nvSpPr>
        <p:spPr bwMode="auto">
          <a:xfrm>
            <a:off x="6836115" y="4465195"/>
            <a:ext cx="302884" cy="282098"/>
          </a:xfrm>
          <a:custGeom>
            <a:avLst/>
            <a:gdLst>
              <a:gd name="T0" fmla="*/ 0 w 100"/>
              <a:gd name="T1" fmla="*/ 93 h 93"/>
              <a:gd name="T2" fmla="*/ 0 w 100"/>
              <a:gd name="T3" fmla="*/ 0 h 93"/>
              <a:gd name="T4" fmla="*/ 79 w 100"/>
              <a:gd name="T5" fmla="*/ 0 h 93"/>
              <a:gd name="T6" fmla="*/ 95 w 100"/>
              <a:gd name="T7" fmla="*/ 5 h 93"/>
              <a:gd name="T8" fmla="*/ 100 w 100"/>
              <a:gd name="T9" fmla="*/ 18 h 93"/>
              <a:gd name="T10" fmla="*/ 100 w 100"/>
              <a:gd name="T11" fmla="*/ 39 h 93"/>
              <a:gd name="T12" fmla="*/ 95 w 100"/>
              <a:gd name="T13" fmla="*/ 52 h 93"/>
              <a:gd name="T14" fmla="*/ 79 w 100"/>
              <a:gd name="T15" fmla="*/ 57 h 93"/>
              <a:gd name="T16" fmla="*/ 21 w 100"/>
              <a:gd name="T17" fmla="*/ 57 h 93"/>
              <a:gd name="T18" fmla="*/ 21 w 100"/>
              <a:gd name="T19" fmla="*/ 93 h 93"/>
              <a:gd name="T20" fmla="*/ 0 w 100"/>
              <a:gd name="T21" fmla="*/ 93 h 93"/>
              <a:gd name="T22" fmla="*/ 69 w 100"/>
              <a:gd name="T23" fmla="*/ 16 h 93"/>
              <a:gd name="T24" fmla="*/ 21 w 100"/>
              <a:gd name="T25" fmla="*/ 16 h 93"/>
              <a:gd name="T26" fmla="*/ 21 w 100"/>
              <a:gd name="T27" fmla="*/ 41 h 93"/>
              <a:gd name="T28" fmla="*/ 69 w 100"/>
              <a:gd name="T29" fmla="*/ 41 h 93"/>
              <a:gd name="T30" fmla="*/ 77 w 100"/>
              <a:gd name="T31" fmla="*/ 39 h 93"/>
              <a:gd name="T32" fmla="*/ 79 w 100"/>
              <a:gd name="T33" fmla="*/ 33 h 93"/>
              <a:gd name="T34" fmla="*/ 79 w 100"/>
              <a:gd name="T35" fmla="*/ 24 h 93"/>
              <a:gd name="T36" fmla="*/ 77 w 100"/>
              <a:gd name="T37" fmla="*/ 18 h 93"/>
              <a:gd name="T38" fmla="*/ 69 w 100"/>
              <a:gd name="T39" fmla="*/ 1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0" h="93">
                <a:moveTo>
                  <a:pt x="0" y="93"/>
                </a:moveTo>
                <a:cubicBezTo>
                  <a:pt x="0" y="0"/>
                  <a:pt x="0" y="0"/>
                  <a:pt x="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6" y="0"/>
                  <a:pt x="91" y="2"/>
                  <a:pt x="95" y="5"/>
                </a:cubicBezTo>
                <a:cubicBezTo>
                  <a:pt x="98" y="7"/>
                  <a:pt x="100" y="12"/>
                  <a:pt x="100" y="18"/>
                </a:cubicBezTo>
                <a:cubicBezTo>
                  <a:pt x="100" y="39"/>
                  <a:pt x="100" y="39"/>
                  <a:pt x="100" y="39"/>
                </a:cubicBezTo>
                <a:cubicBezTo>
                  <a:pt x="100" y="45"/>
                  <a:pt x="98" y="50"/>
                  <a:pt x="95" y="52"/>
                </a:cubicBezTo>
                <a:cubicBezTo>
                  <a:pt x="91" y="55"/>
                  <a:pt x="86" y="57"/>
                  <a:pt x="79" y="57"/>
                </a:cubicBezTo>
                <a:cubicBezTo>
                  <a:pt x="21" y="57"/>
                  <a:pt x="21" y="57"/>
                  <a:pt x="21" y="57"/>
                </a:cubicBezTo>
                <a:cubicBezTo>
                  <a:pt x="21" y="93"/>
                  <a:pt x="21" y="93"/>
                  <a:pt x="21" y="93"/>
                </a:cubicBezTo>
                <a:lnTo>
                  <a:pt x="0" y="93"/>
                </a:lnTo>
                <a:close/>
                <a:moveTo>
                  <a:pt x="69" y="16"/>
                </a:moveTo>
                <a:cubicBezTo>
                  <a:pt x="21" y="16"/>
                  <a:pt x="21" y="16"/>
                  <a:pt x="21" y="16"/>
                </a:cubicBezTo>
                <a:cubicBezTo>
                  <a:pt x="21" y="41"/>
                  <a:pt x="21" y="41"/>
                  <a:pt x="21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73" y="41"/>
                  <a:pt x="76" y="40"/>
                  <a:pt x="77" y="39"/>
                </a:cubicBezTo>
                <a:cubicBezTo>
                  <a:pt x="78" y="38"/>
                  <a:pt x="79" y="36"/>
                  <a:pt x="79" y="33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21"/>
                  <a:pt x="78" y="19"/>
                  <a:pt x="77" y="18"/>
                </a:cubicBezTo>
                <a:cubicBezTo>
                  <a:pt x="76" y="17"/>
                  <a:pt x="73" y="16"/>
                  <a:pt x="69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12"/>
          <p:cNvSpPr>
            <a:spLocks noEditPoints="1"/>
          </p:cNvSpPr>
          <p:nvPr userDrawn="1"/>
        </p:nvSpPr>
        <p:spPr bwMode="auto">
          <a:xfrm>
            <a:off x="7293410" y="4465195"/>
            <a:ext cx="341486" cy="282098"/>
          </a:xfrm>
          <a:custGeom>
            <a:avLst/>
            <a:gdLst>
              <a:gd name="T0" fmla="*/ 0 w 113"/>
              <a:gd name="T1" fmla="*/ 22 h 93"/>
              <a:gd name="T2" fmla="*/ 5 w 113"/>
              <a:gd name="T3" fmla="*/ 5 h 93"/>
              <a:gd name="T4" fmla="*/ 23 w 113"/>
              <a:gd name="T5" fmla="*/ 0 h 93"/>
              <a:gd name="T6" fmla="*/ 91 w 113"/>
              <a:gd name="T7" fmla="*/ 0 h 93"/>
              <a:gd name="T8" fmla="*/ 109 w 113"/>
              <a:gd name="T9" fmla="*/ 5 h 93"/>
              <a:gd name="T10" fmla="*/ 113 w 113"/>
              <a:gd name="T11" fmla="*/ 22 h 93"/>
              <a:gd name="T12" fmla="*/ 113 w 113"/>
              <a:gd name="T13" fmla="*/ 71 h 93"/>
              <a:gd name="T14" fmla="*/ 109 w 113"/>
              <a:gd name="T15" fmla="*/ 88 h 93"/>
              <a:gd name="T16" fmla="*/ 91 w 113"/>
              <a:gd name="T17" fmla="*/ 93 h 93"/>
              <a:gd name="T18" fmla="*/ 23 w 113"/>
              <a:gd name="T19" fmla="*/ 93 h 93"/>
              <a:gd name="T20" fmla="*/ 5 w 113"/>
              <a:gd name="T21" fmla="*/ 88 h 93"/>
              <a:gd name="T22" fmla="*/ 0 w 113"/>
              <a:gd name="T23" fmla="*/ 71 h 93"/>
              <a:gd name="T24" fmla="*/ 0 w 113"/>
              <a:gd name="T25" fmla="*/ 22 h 93"/>
              <a:gd name="T26" fmla="*/ 21 w 113"/>
              <a:gd name="T27" fmla="*/ 75 h 93"/>
              <a:gd name="T28" fmla="*/ 92 w 113"/>
              <a:gd name="T29" fmla="*/ 75 h 93"/>
              <a:gd name="T30" fmla="*/ 92 w 113"/>
              <a:gd name="T31" fmla="*/ 17 h 93"/>
              <a:gd name="T32" fmla="*/ 21 w 113"/>
              <a:gd name="T33" fmla="*/ 17 h 93"/>
              <a:gd name="T34" fmla="*/ 21 w 113"/>
              <a:gd name="T35" fmla="*/ 7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3" h="93">
                <a:moveTo>
                  <a:pt x="0" y="22"/>
                </a:moveTo>
                <a:cubicBezTo>
                  <a:pt x="0" y="14"/>
                  <a:pt x="1" y="8"/>
                  <a:pt x="5" y="5"/>
                </a:cubicBezTo>
                <a:cubicBezTo>
                  <a:pt x="8" y="2"/>
                  <a:pt x="14" y="0"/>
                  <a:pt x="23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9" y="0"/>
                  <a:pt x="106" y="2"/>
                  <a:pt x="109" y="5"/>
                </a:cubicBezTo>
                <a:cubicBezTo>
                  <a:pt x="112" y="8"/>
                  <a:pt x="113" y="14"/>
                  <a:pt x="113" y="22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3" y="79"/>
                  <a:pt x="112" y="85"/>
                  <a:pt x="109" y="88"/>
                </a:cubicBezTo>
                <a:cubicBezTo>
                  <a:pt x="106" y="91"/>
                  <a:pt x="99" y="93"/>
                  <a:pt x="91" y="93"/>
                </a:cubicBezTo>
                <a:cubicBezTo>
                  <a:pt x="23" y="93"/>
                  <a:pt x="23" y="93"/>
                  <a:pt x="23" y="93"/>
                </a:cubicBezTo>
                <a:cubicBezTo>
                  <a:pt x="14" y="93"/>
                  <a:pt x="8" y="91"/>
                  <a:pt x="5" y="88"/>
                </a:cubicBezTo>
                <a:cubicBezTo>
                  <a:pt x="1" y="85"/>
                  <a:pt x="0" y="79"/>
                  <a:pt x="0" y="71"/>
                </a:cubicBezTo>
                <a:lnTo>
                  <a:pt x="0" y="22"/>
                </a:lnTo>
                <a:close/>
                <a:moveTo>
                  <a:pt x="21" y="75"/>
                </a:moveTo>
                <a:cubicBezTo>
                  <a:pt x="92" y="75"/>
                  <a:pt x="92" y="75"/>
                  <a:pt x="92" y="75"/>
                </a:cubicBezTo>
                <a:cubicBezTo>
                  <a:pt x="92" y="17"/>
                  <a:pt x="92" y="17"/>
                  <a:pt x="92" y="17"/>
                </a:cubicBezTo>
                <a:cubicBezTo>
                  <a:pt x="21" y="17"/>
                  <a:pt x="21" y="17"/>
                  <a:pt x="21" y="17"/>
                </a:cubicBezTo>
                <a:lnTo>
                  <a:pt x="21" y="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13"/>
          <p:cNvSpPr>
            <a:spLocks noChangeArrowheads="1"/>
          </p:cNvSpPr>
          <p:nvPr userDrawn="1"/>
        </p:nvSpPr>
        <p:spPr bwMode="auto">
          <a:xfrm>
            <a:off x="7833849" y="4465195"/>
            <a:ext cx="62358" cy="2820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4"/>
          <p:cNvSpPr>
            <a:spLocks/>
          </p:cNvSpPr>
          <p:nvPr userDrawn="1"/>
        </p:nvSpPr>
        <p:spPr bwMode="auto">
          <a:xfrm>
            <a:off x="8098130" y="4465195"/>
            <a:ext cx="326639" cy="282098"/>
          </a:xfrm>
          <a:custGeom>
            <a:avLst/>
            <a:gdLst>
              <a:gd name="T0" fmla="*/ 0 w 108"/>
              <a:gd name="T1" fmla="*/ 93 h 93"/>
              <a:gd name="T2" fmla="*/ 0 w 108"/>
              <a:gd name="T3" fmla="*/ 0 h 93"/>
              <a:gd name="T4" fmla="*/ 15 w 108"/>
              <a:gd name="T5" fmla="*/ 0 h 93"/>
              <a:gd name="T6" fmla="*/ 79 w 108"/>
              <a:gd name="T7" fmla="*/ 55 h 93"/>
              <a:gd name="T8" fmla="*/ 85 w 108"/>
              <a:gd name="T9" fmla="*/ 60 h 93"/>
              <a:gd name="T10" fmla="*/ 90 w 108"/>
              <a:gd name="T11" fmla="*/ 65 h 93"/>
              <a:gd name="T12" fmla="*/ 89 w 108"/>
              <a:gd name="T13" fmla="*/ 54 h 93"/>
              <a:gd name="T14" fmla="*/ 89 w 108"/>
              <a:gd name="T15" fmla="*/ 49 h 93"/>
              <a:gd name="T16" fmla="*/ 89 w 108"/>
              <a:gd name="T17" fmla="*/ 0 h 93"/>
              <a:gd name="T18" fmla="*/ 108 w 108"/>
              <a:gd name="T19" fmla="*/ 0 h 93"/>
              <a:gd name="T20" fmla="*/ 108 w 108"/>
              <a:gd name="T21" fmla="*/ 93 h 93"/>
              <a:gd name="T22" fmla="*/ 94 w 108"/>
              <a:gd name="T23" fmla="*/ 93 h 93"/>
              <a:gd name="T24" fmla="*/ 26 w 108"/>
              <a:gd name="T25" fmla="*/ 36 h 93"/>
              <a:gd name="T26" fmla="*/ 22 w 108"/>
              <a:gd name="T27" fmla="*/ 32 h 93"/>
              <a:gd name="T28" fmla="*/ 18 w 108"/>
              <a:gd name="T29" fmla="*/ 28 h 93"/>
              <a:gd name="T30" fmla="*/ 19 w 108"/>
              <a:gd name="T31" fmla="*/ 36 h 93"/>
              <a:gd name="T32" fmla="*/ 19 w 108"/>
              <a:gd name="T33" fmla="*/ 43 h 93"/>
              <a:gd name="T34" fmla="*/ 19 w 108"/>
              <a:gd name="T35" fmla="*/ 93 h 93"/>
              <a:gd name="T36" fmla="*/ 0 w 108"/>
              <a:gd name="T37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" h="93">
                <a:moveTo>
                  <a:pt x="0" y="93"/>
                </a:moveTo>
                <a:cubicBezTo>
                  <a:pt x="0" y="0"/>
                  <a:pt x="0" y="0"/>
                  <a:pt x="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9" y="55"/>
                  <a:pt x="79" y="55"/>
                  <a:pt x="79" y="55"/>
                </a:cubicBezTo>
                <a:cubicBezTo>
                  <a:pt x="82" y="57"/>
                  <a:pt x="84" y="58"/>
                  <a:pt x="85" y="60"/>
                </a:cubicBezTo>
                <a:cubicBezTo>
                  <a:pt x="87" y="61"/>
                  <a:pt x="89" y="63"/>
                  <a:pt x="90" y="65"/>
                </a:cubicBezTo>
                <a:cubicBezTo>
                  <a:pt x="90" y="60"/>
                  <a:pt x="89" y="56"/>
                  <a:pt x="89" y="54"/>
                </a:cubicBezTo>
                <a:cubicBezTo>
                  <a:pt x="89" y="52"/>
                  <a:pt x="89" y="50"/>
                  <a:pt x="89" y="49"/>
                </a:cubicBezTo>
                <a:cubicBezTo>
                  <a:pt x="89" y="0"/>
                  <a:pt x="89" y="0"/>
                  <a:pt x="8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93"/>
                  <a:pt x="108" y="93"/>
                  <a:pt x="108" y="93"/>
                </a:cubicBezTo>
                <a:cubicBezTo>
                  <a:pt x="94" y="93"/>
                  <a:pt x="94" y="93"/>
                  <a:pt x="94" y="93"/>
                </a:cubicBezTo>
                <a:cubicBezTo>
                  <a:pt x="26" y="36"/>
                  <a:pt x="26" y="36"/>
                  <a:pt x="26" y="36"/>
                </a:cubicBezTo>
                <a:cubicBezTo>
                  <a:pt x="24" y="34"/>
                  <a:pt x="23" y="33"/>
                  <a:pt x="22" y="32"/>
                </a:cubicBezTo>
                <a:cubicBezTo>
                  <a:pt x="21" y="31"/>
                  <a:pt x="19" y="29"/>
                  <a:pt x="18" y="28"/>
                </a:cubicBezTo>
                <a:cubicBezTo>
                  <a:pt x="19" y="31"/>
                  <a:pt x="19" y="34"/>
                  <a:pt x="19" y="36"/>
                </a:cubicBezTo>
                <a:cubicBezTo>
                  <a:pt x="19" y="39"/>
                  <a:pt x="19" y="41"/>
                  <a:pt x="19" y="43"/>
                </a:cubicBezTo>
                <a:cubicBezTo>
                  <a:pt x="19" y="93"/>
                  <a:pt x="19" y="93"/>
                  <a:pt x="19" y="93"/>
                </a:cubicBezTo>
                <a:lnTo>
                  <a:pt x="0" y="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5"/>
          <p:cNvSpPr>
            <a:spLocks/>
          </p:cNvSpPr>
          <p:nvPr userDrawn="1"/>
        </p:nvSpPr>
        <p:spPr bwMode="auto">
          <a:xfrm>
            <a:off x="8567303" y="4465195"/>
            <a:ext cx="320700" cy="282098"/>
          </a:xfrm>
          <a:custGeom>
            <a:avLst/>
            <a:gdLst>
              <a:gd name="T0" fmla="*/ 64 w 108"/>
              <a:gd name="T1" fmla="*/ 17 h 95"/>
              <a:gd name="T2" fmla="*/ 64 w 108"/>
              <a:gd name="T3" fmla="*/ 95 h 95"/>
              <a:gd name="T4" fmla="*/ 43 w 108"/>
              <a:gd name="T5" fmla="*/ 95 h 95"/>
              <a:gd name="T6" fmla="*/ 43 w 108"/>
              <a:gd name="T7" fmla="*/ 17 h 95"/>
              <a:gd name="T8" fmla="*/ 0 w 108"/>
              <a:gd name="T9" fmla="*/ 17 h 95"/>
              <a:gd name="T10" fmla="*/ 0 w 108"/>
              <a:gd name="T11" fmla="*/ 0 h 95"/>
              <a:gd name="T12" fmla="*/ 108 w 108"/>
              <a:gd name="T13" fmla="*/ 0 h 95"/>
              <a:gd name="T14" fmla="*/ 108 w 108"/>
              <a:gd name="T15" fmla="*/ 17 h 95"/>
              <a:gd name="T16" fmla="*/ 64 w 108"/>
              <a:gd name="T17" fmla="*/ 17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95">
                <a:moveTo>
                  <a:pt x="64" y="17"/>
                </a:moveTo>
                <a:lnTo>
                  <a:pt x="64" y="95"/>
                </a:lnTo>
                <a:lnTo>
                  <a:pt x="43" y="95"/>
                </a:lnTo>
                <a:lnTo>
                  <a:pt x="43" y="17"/>
                </a:lnTo>
                <a:lnTo>
                  <a:pt x="0" y="17"/>
                </a:lnTo>
                <a:lnTo>
                  <a:pt x="0" y="0"/>
                </a:lnTo>
                <a:lnTo>
                  <a:pt x="108" y="0"/>
                </a:lnTo>
                <a:lnTo>
                  <a:pt x="108" y="17"/>
                </a:lnTo>
                <a:lnTo>
                  <a:pt x="64" y="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6"/>
          <p:cNvSpPr>
            <a:spLocks noEditPoints="1"/>
          </p:cNvSpPr>
          <p:nvPr userDrawn="1"/>
        </p:nvSpPr>
        <p:spPr bwMode="auto">
          <a:xfrm>
            <a:off x="7130090" y="4815590"/>
            <a:ext cx="95022" cy="71267"/>
          </a:xfrm>
          <a:custGeom>
            <a:avLst/>
            <a:gdLst>
              <a:gd name="T0" fmla="*/ 0 w 32"/>
              <a:gd name="T1" fmla="*/ 24 h 24"/>
              <a:gd name="T2" fmla="*/ 14 w 32"/>
              <a:gd name="T3" fmla="*/ 0 h 24"/>
              <a:gd name="T4" fmla="*/ 19 w 32"/>
              <a:gd name="T5" fmla="*/ 0 h 24"/>
              <a:gd name="T6" fmla="*/ 32 w 32"/>
              <a:gd name="T7" fmla="*/ 24 h 24"/>
              <a:gd name="T8" fmla="*/ 26 w 32"/>
              <a:gd name="T9" fmla="*/ 24 h 24"/>
              <a:gd name="T10" fmla="*/ 22 w 32"/>
              <a:gd name="T11" fmla="*/ 16 h 24"/>
              <a:gd name="T12" fmla="*/ 9 w 32"/>
              <a:gd name="T13" fmla="*/ 19 h 24"/>
              <a:gd name="T14" fmla="*/ 8 w 32"/>
              <a:gd name="T15" fmla="*/ 20 h 24"/>
              <a:gd name="T16" fmla="*/ 5 w 32"/>
              <a:gd name="T17" fmla="*/ 24 h 24"/>
              <a:gd name="T18" fmla="*/ 0 w 32"/>
              <a:gd name="T19" fmla="*/ 24 h 24"/>
              <a:gd name="T20" fmla="*/ 11 w 32"/>
              <a:gd name="T21" fmla="*/ 14 h 24"/>
              <a:gd name="T22" fmla="*/ 21 w 32"/>
              <a:gd name="T23" fmla="*/ 14 h 24"/>
              <a:gd name="T24" fmla="*/ 16 w 32"/>
              <a:gd name="T25" fmla="*/ 5 h 24"/>
              <a:gd name="T26" fmla="*/ 11 w 32"/>
              <a:gd name="T27" fmla="*/ 1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24">
                <a:moveTo>
                  <a:pt x="0" y="24"/>
                </a:moveTo>
                <a:lnTo>
                  <a:pt x="14" y="0"/>
                </a:lnTo>
                <a:lnTo>
                  <a:pt x="19" y="0"/>
                </a:lnTo>
                <a:lnTo>
                  <a:pt x="32" y="24"/>
                </a:lnTo>
                <a:lnTo>
                  <a:pt x="26" y="24"/>
                </a:lnTo>
                <a:lnTo>
                  <a:pt x="22" y="16"/>
                </a:lnTo>
                <a:lnTo>
                  <a:pt x="9" y="19"/>
                </a:lnTo>
                <a:lnTo>
                  <a:pt x="8" y="20"/>
                </a:lnTo>
                <a:lnTo>
                  <a:pt x="5" y="24"/>
                </a:lnTo>
                <a:lnTo>
                  <a:pt x="0" y="24"/>
                </a:lnTo>
                <a:close/>
                <a:moveTo>
                  <a:pt x="11" y="14"/>
                </a:moveTo>
                <a:lnTo>
                  <a:pt x="21" y="14"/>
                </a:lnTo>
                <a:lnTo>
                  <a:pt x="16" y="5"/>
                </a:lnTo>
                <a:lnTo>
                  <a:pt x="11" y="14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7"/>
          <p:cNvSpPr>
            <a:spLocks noEditPoints="1"/>
          </p:cNvSpPr>
          <p:nvPr userDrawn="1"/>
        </p:nvSpPr>
        <p:spPr bwMode="auto">
          <a:xfrm>
            <a:off x="7248868" y="4815590"/>
            <a:ext cx="77206" cy="71267"/>
          </a:xfrm>
          <a:custGeom>
            <a:avLst/>
            <a:gdLst>
              <a:gd name="T0" fmla="*/ 0 w 25"/>
              <a:gd name="T1" fmla="*/ 24 h 24"/>
              <a:gd name="T2" fmla="*/ 0 w 25"/>
              <a:gd name="T3" fmla="*/ 0 h 24"/>
              <a:gd name="T4" fmla="*/ 20 w 25"/>
              <a:gd name="T5" fmla="*/ 0 h 24"/>
              <a:gd name="T6" fmla="*/ 24 w 25"/>
              <a:gd name="T7" fmla="*/ 2 h 24"/>
              <a:gd name="T8" fmla="*/ 25 w 25"/>
              <a:gd name="T9" fmla="*/ 5 h 24"/>
              <a:gd name="T10" fmla="*/ 25 w 25"/>
              <a:gd name="T11" fmla="*/ 8 h 24"/>
              <a:gd name="T12" fmla="*/ 24 w 25"/>
              <a:gd name="T13" fmla="*/ 10 h 24"/>
              <a:gd name="T14" fmla="*/ 21 w 25"/>
              <a:gd name="T15" fmla="*/ 12 h 24"/>
              <a:gd name="T16" fmla="*/ 24 w 25"/>
              <a:gd name="T17" fmla="*/ 13 h 24"/>
              <a:gd name="T18" fmla="*/ 25 w 25"/>
              <a:gd name="T19" fmla="*/ 16 h 24"/>
              <a:gd name="T20" fmla="*/ 25 w 25"/>
              <a:gd name="T21" fmla="*/ 19 h 24"/>
              <a:gd name="T22" fmla="*/ 23 w 25"/>
              <a:gd name="T23" fmla="*/ 23 h 24"/>
              <a:gd name="T24" fmla="*/ 18 w 25"/>
              <a:gd name="T25" fmla="*/ 24 h 24"/>
              <a:gd name="T26" fmla="*/ 0 w 25"/>
              <a:gd name="T27" fmla="*/ 24 h 24"/>
              <a:gd name="T28" fmla="*/ 17 w 25"/>
              <a:gd name="T29" fmla="*/ 4 h 24"/>
              <a:gd name="T30" fmla="*/ 5 w 25"/>
              <a:gd name="T31" fmla="*/ 4 h 24"/>
              <a:gd name="T32" fmla="*/ 5 w 25"/>
              <a:gd name="T33" fmla="*/ 10 h 24"/>
              <a:gd name="T34" fmla="*/ 17 w 25"/>
              <a:gd name="T35" fmla="*/ 10 h 24"/>
              <a:gd name="T36" fmla="*/ 19 w 25"/>
              <a:gd name="T37" fmla="*/ 9 h 24"/>
              <a:gd name="T38" fmla="*/ 20 w 25"/>
              <a:gd name="T39" fmla="*/ 8 h 24"/>
              <a:gd name="T40" fmla="*/ 20 w 25"/>
              <a:gd name="T41" fmla="*/ 6 h 24"/>
              <a:gd name="T42" fmla="*/ 19 w 25"/>
              <a:gd name="T43" fmla="*/ 5 h 24"/>
              <a:gd name="T44" fmla="*/ 17 w 25"/>
              <a:gd name="T45" fmla="*/ 4 h 24"/>
              <a:gd name="T46" fmla="*/ 17 w 25"/>
              <a:gd name="T47" fmla="*/ 14 h 24"/>
              <a:gd name="T48" fmla="*/ 5 w 25"/>
              <a:gd name="T49" fmla="*/ 14 h 24"/>
              <a:gd name="T50" fmla="*/ 5 w 25"/>
              <a:gd name="T51" fmla="*/ 19 h 24"/>
              <a:gd name="T52" fmla="*/ 17 w 25"/>
              <a:gd name="T53" fmla="*/ 19 h 24"/>
              <a:gd name="T54" fmla="*/ 20 w 25"/>
              <a:gd name="T55" fmla="*/ 19 h 24"/>
              <a:gd name="T56" fmla="*/ 20 w 25"/>
              <a:gd name="T57" fmla="*/ 17 h 24"/>
              <a:gd name="T58" fmla="*/ 20 w 25"/>
              <a:gd name="T59" fmla="*/ 16 h 24"/>
              <a:gd name="T60" fmla="*/ 20 w 25"/>
              <a:gd name="T61" fmla="*/ 14 h 24"/>
              <a:gd name="T62" fmla="*/ 17 w 25"/>
              <a:gd name="T63" fmla="*/ 1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" h="24">
                <a:moveTo>
                  <a:pt x="0" y="24"/>
                </a:moveTo>
                <a:cubicBezTo>
                  <a:pt x="0" y="0"/>
                  <a:pt x="0" y="0"/>
                  <a:pt x="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2" y="0"/>
                  <a:pt x="23" y="1"/>
                  <a:pt x="24" y="2"/>
                </a:cubicBezTo>
                <a:cubicBezTo>
                  <a:pt x="25" y="2"/>
                  <a:pt x="25" y="3"/>
                  <a:pt x="25" y="5"/>
                </a:cubicBezTo>
                <a:cubicBezTo>
                  <a:pt x="25" y="8"/>
                  <a:pt x="25" y="8"/>
                  <a:pt x="25" y="8"/>
                </a:cubicBezTo>
                <a:cubicBezTo>
                  <a:pt x="25" y="9"/>
                  <a:pt x="25" y="10"/>
                  <a:pt x="24" y="10"/>
                </a:cubicBezTo>
                <a:cubicBezTo>
                  <a:pt x="23" y="11"/>
                  <a:pt x="22" y="12"/>
                  <a:pt x="21" y="12"/>
                </a:cubicBezTo>
                <a:cubicBezTo>
                  <a:pt x="22" y="12"/>
                  <a:pt x="23" y="12"/>
                  <a:pt x="24" y="13"/>
                </a:cubicBezTo>
                <a:cubicBezTo>
                  <a:pt x="25" y="14"/>
                  <a:pt x="25" y="15"/>
                  <a:pt x="25" y="16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21"/>
                  <a:pt x="25" y="22"/>
                  <a:pt x="23" y="23"/>
                </a:cubicBezTo>
                <a:cubicBezTo>
                  <a:pt x="22" y="23"/>
                  <a:pt x="21" y="24"/>
                  <a:pt x="18" y="24"/>
                </a:cubicBezTo>
                <a:lnTo>
                  <a:pt x="0" y="24"/>
                </a:lnTo>
                <a:close/>
                <a:moveTo>
                  <a:pt x="17" y="4"/>
                </a:moveTo>
                <a:cubicBezTo>
                  <a:pt x="5" y="4"/>
                  <a:pt x="5" y="4"/>
                  <a:pt x="5" y="4"/>
                </a:cubicBezTo>
                <a:cubicBezTo>
                  <a:pt x="5" y="10"/>
                  <a:pt x="5" y="10"/>
                  <a:pt x="5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8" y="10"/>
                  <a:pt x="19" y="10"/>
                  <a:pt x="19" y="9"/>
                </a:cubicBezTo>
                <a:cubicBezTo>
                  <a:pt x="20" y="9"/>
                  <a:pt x="20" y="9"/>
                  <a:pt x="20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5"/>
                  <a:pt x="20" y="5"/>
                  <a:pt x="19" y="5"/>
                </a:cubicBezTo>
                <a:cubicBezTo>
                  <a:pt x="19" y="4"/>
                  <a:pt x="18" y="4"/>
                  <a:pt x="17" y="4"/>
                </a:cubicBezTo>
                <a:moveTo>
                  <a:pt x="17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9"/>
                  <a:pt x="5" y="19"/>
                  <a:pt x="5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8" y="19"/>
                  <a:pt x="19" y="19"/>
                  <a:pt x="20" y="19"/>
                </a:cubicBezTo>
                <a:cubicBezTo>
                  <a:pt x="20" y="19"/>
                  <a:pt x="20" y="18"/>
                  <a:pt x="20" y="17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5"/>
                  <a:pt x="20" y="14"/>
                  <a:pt x="20" y="14"/>
                </a:cubicBezTo>
                <a:cubicBezTo>
                  <a:pt x="19" y="14"/>
                  <a:pt x="18" y="14"/>
                  <a:pt x="17" y="14"/>
                </a:cubicBezTo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18"/>
          <p:cNvSpPr>
            <a:spLocks noChangeArrowheads="1"/>
          </p:cNvSpPr>
          <p:nvPr userDrawn="1"/>
        </p:nvSpPr>
        <p:spPr bwMode="auto">
          <a:xfrm>
            <a:off x="7358738" y="4815590"/>
            <a:ext cx="14847" cy="71267"/>
          </a:xfrm>
          <a:prstGeom prst="rect">
            <a:avLst/>
          </a:pr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9"/>
          <p:cNvSpPr>
            <a:spLocks/>
          </p:cNvSpPr>
          <p:nvPr userDrawn="1"/>
        </p:nvSpPr>
        <p:spPr bwMode="auto">
          <a:xfrm>
            <a:off x="7412188" y="4815590"/>
            <a:ext cx="68297" cy="71267"/>
          </a:xfrm>
          <a:custGeom>
            <a:avLst/>
            <a:gdLst>
              <a:gd name="T0" fmla="*/ 0 w 23"/>
              <a:gd name="T1" fmla="*/ 24 h 24"/>
              <a:gd name="T2" fmla="*/ 0 w 23"/>
              <a:gd name="T3" fmla="*/ 0 h 24"/>
              <a:gd name="T4" fmla="*/ 5 w 23"/>
              <a:gd name="T5" fmla="*/ 0 h 24"/>
              <a:gd name="T6" fmla="*/ 5 w 23"/>
              <a:gd name="T7" fmla="*/ 19 h 24"/>
              <a:gd name="T8" fmla="*/ 23 w 23"/>
              <a:gd name="T9" fmla="*/ 19 h 24"/>
              <a:gd name="T10" fmla="*/ 23 w 23"/>
              <a:gd name="T11" fmla="*/ 24 h 24"/>
              <a:gd name="T12" fmla="*/ 0 w 23"/>
              <a:gd name="T1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4">
                <a:moveTo>
                  <a:pt x="0" y="24"/>
                </a:moveTo>
                <a:lnTo>
                  <a:pt x="0" y="0"/>
                </a:lnTo>
                <a:lnTo>
                  <a:pt x="5" y="0"/>
                </a:lnTo>
                <a:lnTo>
                  <a:pt x="5" y="19"/>
                </a:lnTo>
                <a:lnTo>
                  <a:pt x="23" y="19"/>
                </a:lnTo>
                <a:lnTo>
                  <a:pt x="23" y="24"/>
                </a:lnTo>
                <a:lnTo>
                  <a:pt x="0" y="24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20"/>
          <p:cNvSpPr>
            <a:spLocks/>
          </p:cNvSpPr>
          <p:nvPr userDrawn="1"/>
        </p:nvSpPr>
        <p:spPr bwMode="auto">
          <a:xfrm>
            <a:off x="7153846" y="4848254"/>
            <a:ext cx="100961" cy="26725"/>
          </a:xfrm>
          <a:custGeom>
            <a:avLst/>
            <a:gdLst>
              <a:gd name="T0" fmla="*/ 5 w 34"/>
              <a:gd name="T1" fmla="*/ 0 h 9"/>
              <a:gd name="T2" fmla="*/ 0 w 34"/>
              <a:gd name="T3" fmla="*/ 9 h 9"/>
              <a:gd name="T4" fmla="*/ 34 w 34"/>
              <a:gd name="T5" fmla="*/ 0 h 9"/>
              <a:gd name="T6" fmla="*/ 5 w 3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" h="9">
                <a:moveTo>
                  <a:pt x="5" y="0"/>
                </a:moveTo>
                <a:lnTo>
                  <a:pt x="0" y="9"/>
                </a:lnTo>
                <a:lnTo>
                  <a:pt x="34" y="0"/>
                </a:lnTo>
                <a:lnTo>
                  <a:pt x="5" y="0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21"/>
          <p:cNvSpPr>
            <a:spLocks/>
          </p:cNvSpPr>
          <p:nvPr userDrawn="1"/>
        </p:nvSpPr>
        <p:spPr bwMode="auto">
          <a:xfrm>
            <a:off x="7049915" y="4815590"/>
            <a:ext cx="62358" cy="71267"/>
          </a:xfrm>
          <a:custGeom>
            <a:avLst/>
            <a:gdLst>
              <a:gd name="T0" fmla="*/ 5 w 21"/>
              <a:gd name="T1" fmla="*/ 24 h 24"/>
              <a:gd name="T2" fmla="*/ 1 w 21"/>
              <a:gd name="T3" fmla="*/ 23 h 24"/>
              <a:gd name="T4" fmla="*/ 0 w 21"/>
              <a:gd name="T5" fmla="*/ 18 h 24"/>
              <a:gd name="T6" fmla="*/ 0 w 21"/>
              <a:gd name="T7" fmla="*/ 13 h 24"/>
              <a:gd name="T8" fmla="*/ 5 w 21"/>
              <a:gd name="T9" fmla="*/ 12 h 24"/>
              <a:gd name="T10" fmla="*/ 5 w 21"/>
              <a:gd name="T11" fmla="*/ 19 h 24"/>
              <a:gd name="T12" fmla="*/ 16 w 21"/>
              <a:gd name="T13" fmla="*/ 19 h 24"/>
              <a:gd name="T14" fmla="*/ 16 w 21"/>
              <a:gd name="T15" fmla="*/ 0 h 24"/>
              <a:gd name="T16" fmla="*/ 21 w 21"/>
              <a:gd name="T17" fmla="*/ 0 h 24"/>
              <a:gd name="T18" fmla="*/ 21 w 21"/>
              <a:gd name="T19" fmla="*/ 18 h 24"/>
              <a:gd name="T20" fmla="*/ 20 w 21"/>
              <a:gd name="T21" fmla="*/ 23 h 24"/>
              <a:gd name="T22" fmla="*/ 15 w 21"/>
              <a:gd name="T23" fmla="*/ 24 h 24"/>
              <a:gd name="T24" fmla="*/ 5 w 21"/>
              <a:gd name="T2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" h="24">
                <a:moveTo>
                  <a:pt x="5" y="24"/>
                </a:moveTo>
                <a:cubicBezTo>
                  <a:pt x="3" y="24"/>
                  <a:pt x="2" y="23"/>
                  <a:pt x="1" y="23"/>
                </a:cubicBezTo>
                <a:cubicBezTo>
                  <a:pt x="0" y="22"/>
                  <a:pt x="0" y="20"/>
                  <a:pt x="0" y="18"/>
                </a:cubicBezTo>
                <a:cubicBezTo>
                  <a:pt x="0" y="13"/>
                  <a:pt x="0" y="13"/>
                  <a:pt x="0" y="13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19"/>
                  <a:pt x="5" y="19"/>
                  <a:pt x="5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0"/>
                  <a:pt x="16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20"/>
                  <a:pt x="21" y="22"/>
                  <a:pt x="20" y="23"/>
                </a:cubicBezTo>
                <a:cubicBezTo>
                  <a:pt x="19" y="23"/>
                  <a:pt x="18" y="24"/>
                  <a:pt x="15" y="24"/>
                </a:cubicBezTo>
                <a:lnTo>
                  <a:pt x="5" y="24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22"/>
          <p:cNvSpPr>
            <a:spLocks noEditPoints="1"/>
          </p:cNvSpPr>
          <p:nvPr userDrawn="1"/>
        </p:nvSpPr>
        <p:spPr bwMode="auto">
          <a:xfrm>
            <a:off x="6830176" y="4818560"/>
            <a:ext cx="71267" cy="68297"/>
          </a:xfrm>
          <a:custGeom>
            <a:avLst/>
            <a:gdLst>
              <a:gd name="T0" fmla="*/ 10 w 24"/>
              <a:gd name="T1" fmla="*/ 0 h 23"/>
              <a:gd name="T2" fmla="*/ 14 w 24"/>
              <a:gd name="T3" fmla="*/ 0 h 23"/>
              <a:gd name="T4" fmla="*/ 24 w 24"/>
              <a:gd name="T5" fmla="*/ 23 h 23"/>
              <a:gd name="T6" fmla="*/ 20 w 24"/>
              <a:gd name="T7" fmla="*/ 23 h 23"/>
              <a:gd name="T8" fmla="*/ 18 w 24"/>
              <a:gd name="T9" fmla="*/ 17 h 23"/>
              <a:gd name="T10" fmla="*/ 6 w 24"/>
              <a:gd name="T11" fmla="*/ 17 h 23"/>
              <a:gd name="T12" fmla="*/ 4 w 24"/>
              <a:gd name="T13" fmla="*/ 23 h 23"/>
              <a:gd name="T14" fmla="*/ 0 w 24"/>
              <a:gd name="T15" fmla="*/ 23 h 23"/>
              <a:gd name="T16" fmla="*/ 10 w 24"/>
              <a:gd name="T17" fmla="*/ 0 h 23"/>
              <a:gd name="T18" fmla="*/ 12 w 24"/>
              <a:gd name="T19" fmla="*/ 3 h 23"/>
              <a:gd name="T20" fmla="*/ 7 w 24"/>
              <a:gd name="T21" fmla="*/ 14 h 23"/>
              <a:gd name="T22" fmla="*/ 16 w 24"/>
              <a:gd name="T23" fmla="*/ 14 h 23"/>
              <a:gd name="T24" fmla="*/ 12 w 24"/>
              <a:gd name="T25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23">
                <a:moveTo>
                  <a:pt x="10" y="0"/>
                </a:moveTo>
                <a:lnTo>
                  <a:pt x="14" y="0"/>
                </a:lnTo>
                <a:lnTo>
                  <a:pt x="24" y="23"/>
                </a:lnTo>
                <a:lnTo>
                  <a:pt x="20" y="23"/>
                </a:lnTo>
                <a:lnTo>
                  <a:pt x="18" y="17"/>
                </a:lnTo>
                <a:lnTo>
                  <a:pt x="6" y="17"/>
                </a:lnTo>
                <a:lnTo>
                  <a:pt x="4" y="23"/>
                </a:lnTo>
                <a:lnTo>
                  <a:pt x="0" y="23"/>
                </a:lnTo>
                <a:lnTo>
                  <a:pt x="10" y="0"/>
                </a:lnTo>
                <a:close/>
                <a:moveTo>
                  <a:pt x="12" y="3"/>
                </a:moveTo>
                <a:lnTo>
                  <a:pt x="7" y="14"/>
                </a:lnTo>
                <a:lnTo>
                  <a:pt x="16" y="14"/>
                </a:lnTo>
                <a:lnTo>
                  <a:pt x="12" y="3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23"/>
          <p:cNvSpPr>
            <a:spLocks/>
          </p:cNvSpPr>
          <p:nvPr userDrawn="1"/>
        </p:nvSpPr>
        <p:spPr bwMode="auto">
          <a:xfrm>
            <a:off x="7625988" y="4815590"/>
            <a:ext cx="53450" cy="71267"/>
          </a:xfrm>
          <a:custGeom>
            <a:avLst/>
            <a:gdLst>
              <a:gd name="T0" fmla="*/ 17 w 17"/>
              <a:gd name="T1" fmla="*/ 4 h 24"/>
              <a:gd name="T2" fmla="*/ 12 w 17"/>
              <a:gd name="T3" fmla="*/ 3 h 24"/>
              <a:gd name="T4" fmla="*/ 3 w 17"/>
              <a:gd name="T5" fmla="*/ 12 h 24"/>
              <a:gd name="T6" fmla="*/ 12 w 17"/>
              <a:gd name="T7" fmla="*/ 21 h 24"/>
              <a:gd name="T8" fmla="*/ 17 w 17"/>
              <a:gd name="T9" fmla="*/ 20 h 24"/>
              <a:gd name="T10" fmla="*/ 17 w 17"/>
              <a:gd name="T11" fmla="*/ 23 h 24"/>
              <a:gd name="T12" fmla="*/ 12 w 17"/>
              <a:gd name="T13" fmla="*/ 24 h 24"/>
              <a:gd name="T14" fmla="*/ 0 w 17"/>
              <a:gd name="T15" fmla="*/ 12 h 24"/>
              <a:gd name="T16" fmla="*/ 12 w 17"/>
              <a:gd name="T17" fmla="*/ 0 h 24"/>
              <a:gd name="T18" fmla="*/ 17 w 17"/>
              <a:gd name="T19" fmla="*/ 1 h 24"/>
              <a:gd name="T20" fmla="*/ 17 w 17"/>
              <a:gd name="T21" fmla="*/ 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" h="24">
                <a:moveTo>
                  <a:pt x="17" y="4"/>
                </a:moveTo>
                <a:cubicBezTo>
                  <a:pt x="15" y="4"/>
                  <a:pt x="14" y="3"/>
                  <a:pt x="12" y="3"/>
                </a:cubicBezTo>
                <a:cubicBezTo>
                  <a:pt x="7" y="3"/>
                  <a:pt x="3" y="7"/>
                  <a:pt x="3" y="12"/>
                </a:cubicBezTo>
                <a:cubicBezTo>
                  <a:pt x="3" y="18"/>
                  <a:pt x="7" y="21"/>
                  <a:pt x="12" y="21"/>
                </a:cubicBezTo>
                <a:cubicBezTo>
                  <a:pt x="13" y="21"/>
                  <a:pt x="16" y="21"/>
                  <a:pt x="17" y="20"/>
                </a:cubicBezTo>
                <a:cubicBezTo>
                  <a:pt x="17" y="23"/>
                  <a:pt x="17" y="23"/>
                  <a:pt x="17" y="23"/>
                </a:cubicBezTo>
                <a:cubicBezTo>
                  <a:pt x="15" y="24"/>
                  <a:pt x="13" y="24"/>
                  <a:pt x="12" y="24"/>
                </a:cubicBezTo>
                <a:cubicBezTo>
                  <a:pt x="4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3" y="0"/>
                  <a:pt x="15" y="0"/>
                  <a:pt x="17" y="1"/>
                </a:cubicBezTo>
                <a:lnTo>
                  <a:pt x="17" y="4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24"/>
          <p:cNvSpPr>
            <a:spLocks noEditPoints="1"/>
          </p:cNvSpPr>
          <p:nvPr userDrawn="1"/>
        </p:nvSpPr>
        <p:spPr bwMode="auto">
          <a:xfrm>
            <a:off x="7816033" y="4815590"/>
            <a:ext cx="65328" cy="71267"/>
          </a:xfrm>
          <a:custGeom>
            <a:avLst/>
            <a:gdLst>
              <a:gd name="T0" fmla="*/ 11 w 22"/>
              <a:gd name="T1" fmla="*/ 0 h 24"/>
              <a:gd name="T2" fmla="*/ 22 w 22"/>
              <a:gd name="T3" fmla="*/ 12 h 24"/>
              <a:gd name="T4" fmla="*/ 11 w 22"/>
              <a:gd name="T5" fmla="*/ 24 h 24"/>
              <a:gd name="T6" fmla="*/ 0 w 22"/>
              <a:gd name="T7" fmla="*/ 12 h 24"/>
              <a:gd name="T8" fmla="*/ 11 w 22"/>
              <a:gd name="T9" fmla="*/ 0 h 24"/>
              <a:gd name="T10" fmla="*/ 11 w 22"/>
              <a:gd name="T11" fmla="*/ 21 h 24"/>
              <a:gd name="T12" fmla="*/ 19 w 22"/>
              <a:gd name="T13" fmla="*/ 12 h 24"/>
              <a:gd name="T14" fmla="*/ 11 w 22"/>
              <a:gd name="T15" fmla="*/ 3 h 24"/>
              <a:gd name="T16" fmla="*/ 4 w 22"/>
              <a:gd name="T17" fmla="*/ 12 h 24"/>
              <a:gd name="T18" fmla="*/ 11 w 22"/>
              <a:gd name="T19" fmla="*/ 2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" h="24">
                <a:moveTo>
                  <a:pt x="11" y="0"/>
                </a:moveTo>
                <a:cubicBezTo>
                  <a:pt x="18" y="0"/>
                  <a:pt x="22" y="5"/>
                  <a:pt x="22" y="12"/>
                </a:cubicBezTo>
                <a:cubicBezTo>
                  <a:pt x="22" y="19"/>
                  <a:pt x="18" y="24"/>
                  <a:pt x="11" y="24"/>
                </a:cubicBezTo>
                <a:cubicBezTo>
                  <a:pt x="4" y="24"/>
                  <a:pt x="0" y="19"/>
                  <a:pt x="0" y="12"/>
                </a:cubicBezTo>
                <a:cubicBezTo>
                  <a:pt x="0" y="5"/>
                  <a:pt x="4" y="0"/>
                  <a:pt x="11" y="0"/>
                </a:cubicBezTo>
                <a:close/>
                <a:moveTo>
                  <a:pt x="11" y="21"/>
                </a:moveTo>
                <a:cubicBezTo>
                  <a:pt x="16" y="21"/>
                  <a:pt x="19" y="17"/>
                  <a:pt x="19" y="12"/>
                </a:cubicBezTo>
                <a:cubicBezTo>
                  <a:pt x="19" y="7"/>
                  <a:pt x="16" y="3"/>
                  <a:pt x="11" y="3"/>
                </a:cubicBezTo>
                <a:cubicBezTo>
                  <a:pt x="6" y="3"/>
                  <a:pt x="4" y="7"/>
                  <a:pt x="4" y="12"/>
                </a:cubicBezTo>
                <a:cubicBezTo>
                  <a:pt x="4" y="17"/>
                  <a:pt x="6" y="21"/>
                  <a:pt x="11" y="21"/>
                </a:cubicBez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25"/>
          <p:cNvSpPr>
            <a:spLocks/>
          </p:cNvSpPr>
          <p:nvPr userDrawn="1"/>
        </p:nvSpPr>
        <p:spPr bwMode="auto">
          <a:xfrm>
            <a:off x="8023894" y="4818560"/>
            <a:ext cx="77206" cy="68297"/>
          </a:xfrm>
          <a:custGeom>
            <a:avLst/>
            <a:gdLst>
              <a:gd name="T0" fmla="*/ 0 w 26"/>
              <a:gd name="T1" fmla="*/ 0 h 23"/>
              <a:gd name="T2" fmla="*/ 6 w 26"/>
              <a:gd name="T3" fmla="*/ 0 h 23"/>
              <a:gd name="T4" fmla="*/ 14 w 26"/>
              <a:gd name="T5" fmla="*/ 19 h 23"/>
              <a:gd name="T6" fmla="*/ 21 w 26"/>
              <a:gd name="T7" fmla="*/ 0 h 23"/>
              <a:gd name="T8" fmla="*/ 26 w 26"/>
              <a:gd name="T9" fmla="*/ 0 h 23"/>
              <a:gd name="T10" fmla="*/ 26 w 26"/>
              <a:gd name="T11" fmla="*/ 23 h 23"/>
              <a:gd name="T12" fmla="*/ 23 w 26"/>
              <a:gd name="T13" fmla="*/ 23 h 23"/>
              <a:gd name="T14" fmla="*/ 23 w 26"/>
              <a:gd name="T15" fmla="*/ 3 h 23"/>
              <a:gd name="T16" fmla="*/ 23 w 26"/>
              <a:gd name="T17" fmla="*/ 3 h 23"/>
              <a:gd name="T18" fmla="*/ 15 w 26"/>
              <a:gd name="T19" fmla="*/ 23 h 23"/>
              <a:gd name="T20" fmla="*/ 12 w 26"/>
              <a:gd name="T21" fmla="*/ 23 h 23"/>
              <a:gd name="T22" fmla="*/ 4 w 26"/>
              <a:gd name="T23" fmla="*/ 3 h 23"/>
              <a:gd name="T24" fmla="*/ 3 w 26"/>
              <a:gd name="T25" fmla="*/ 3 h 23"/>
              <a:gd name="T26" fmla="*/ 3 w 26"/>
              <a:gd name="T27" fmla="*/ 23 h 23"/>
              <a:gd name="T28" fmla="*/ 0 w 26"/>
              <a:gd name="T29" fmla="*/ 23 h 23"/>
              <a:gd name="T30" fmla="*/ 0 w 26"/>
              <a:gd name="T31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" h="23">
                <a:moveTo>
                  <a:pt x="0" y="0"/>
                </a:moveTo>
                <a:lnTo>
                  <a:pt x="6" y="0"/>
                </a:lnTo>
                <a:lnTo>
                  <a:pt x="14" y="19"/>
                </a:lnTo>
                <a:lnTo>
                  <a:pt x="21" y="0"/>
                </a:lnTo>
                <a:lnTo>
                  <a:pt x="26" y="0"/>
                </a:lnTo>
                <a:lnTo>
                  <a:pt x="26" y="23"/>
                </a:lnTo>
                <a:lnTo>
                  <a:pt x="23" y="23"/>
                </a:lnTo>
                <a:lnTo>
                  <a:pt x="23" y="3"/>
                </a:lnTo>
                <a:lnTo>
                  <a:pt x="23" y="3"/>
                </a:lnTo>
                <a:lnTo>
                  <a:pt x="15" y="23"/>
                </a:lnTo>
                <a:lnTo>
                  <a:pt x="12" y="23"/>
                </a:lnTo>
                <a:lnTo>
                  <a:pt x="4" y="3"/>
                </a:lnTo>
                <a:lnTo>
                  <a:pt x="3" y="3"/>
                </a:lnTo>
                <a:lnTo>
                  <a:pt x="3" y="23"/>
                </a:lnTo>
                <a:lnTo>
                  <a:pt x="0" y="23"/>
                </a:lnTo>
                <a:lnTo>
                  <a:pt x="0" y="0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26"/>
          <p:cNvSpPr>
            <a:spLocks noEditPoints="1"/>
          </p:cNvSpPr>
          <p:nvPr userDrawn="1"/>
        </p:nvSpPr>
        <p:spPr bwMode="auto">
          <a:xfrm>
            <a:off x="8246602" y="4818560"/>
            <a:ext cx="44542" cy="68297"/>
          </a:xfrm>
          <a:custGeom>
            <a:avLst/>
            <a:gdLst>
              <a:gd name="T0" fmla="*/ 0 w 15"/>
              <a:gd name="T1" fmla="*/ 0 h 23"/>
              <a:gd name="T2" fmla="*/ 6 w 15"/>
              <a:gd name="T3" fmla="*/ 0 h 23"/>
              <a:gd name="T4" fmla="*/ 15 w 15"/>
              <a:gd name="T5" fmla="*/ 7 h 23"/>
              <a:gd name="T6" fmla="*/ 7 w 15"/>
              <a:gd name="T7" fmla="*/ 13 h 23"/>
              <a:gd name="T8" fmla="*/ 4 w 15"/>
              <a:gd name="T9" fmla="*/ 13 h 23"/>
              <a:gd name="T10" fmla="*/ 4 w 15"/>
              <a:gd name="T11" fmla="*/ 23 h 23"/>
              <a:gd name="T12" fmla="*/ 0 w 15"/>
              <a:gd name="T13" fmla="*/ 23 h 23"/>
              <a:gd name="T14" fmla="*/ 0 w 15"/>
              <a:gd name="T15" fmla="*/ 0 h 23"/>
              <a:gd name="T16" fmla="*/ 4 w 15"/>
              <a:gd name="T17" fmla="*/ 11 h 23"/>
              <a:gd name="T18" fmla="*/ 7 w 15"/>
              <a:gd name="T19" fmla="*/ 11 h 23"/>
              <a:gd name="T20" fmla="*/ 11 w 15"/>
              <a:gd name="T21" fmla="*/ 6 h 23"/>
              <a:gd name="T22" fmla="*/ 6 w 15"/>
              <a:gd name="T23" fmla="*/ 3 h 23"/>
              <a:gd name="T24" fmla="*/ 4 w 15"/>
              <a:gd name="T25" fmla="*/ 3 h 23"/>
              <a:gd name="T26" fmla="*/ 4 w 15"/>
              <a:gd name="T27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" h="23">
                <a:moveTo>
                  <a:pt x="0" y="0"/>
                </a:moveTo>
                <a:cubicBezTo>
                  <a:pt x="6" y="0"/>
                  <a:pt x="6" y="0"/>
                  <a:pt x="6" y="0"/>
                </a:cubicBezTo>
                <a:cubicBezTo>
                  <a:pt x="11" y="0"/>
                  <a:pt x="15" y="1"/>
                  <a:pt x="15" y="7"/>
                </a:cubicBezTo>
                <a:cubicBezTo>
                  <a:pt x="15" y="12"/>
                  <a:pt x="11" y="13"/>
                  <a:pt x="7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23"/>
                  <a:pt x="4" y="23"/>
                  <a:pt x="4" y="23"/>
                </a:cubicBezTo>
                <a:cubicBezTo>
                  <a:pt x="0" y="23"/>
                  <a:pt x="0" y="23"/>
                  <a:pt x="0" y="23"/>
                </a:cubicBezTo>
                <a:lnTo>
                  <a:pt x="0" y="0"/>
                </a:lnTo>
                <a:close/>
                <a:moveTo>
                  <a:pt x="4" y="11"/>
                </a:moveTo>
                <a:cubicBezTo>
                  <a:pt x="7" y="11"/>
                  <a:pt x="7" y="11"/>
                  <a:pt x="7" y="11"/>
                </a:cubicBezTo>
                <a:cubicBezTo>
                  <a:pt x="9" y="11"/>
                  <a:pt x="11" y="10"/>
                  <a:pt x="11" y="6"/>
                </a:cubicBezTo>
                <a:cubicBezTo>
                  <a:pt x="11" y="4"/>
                  <a:pt x="8" y="3"/>
                  <a:pt x="6" y="3"/>
                </a:cubicBezTo>
                <a:cubicBezTo>
                  <a:pt x="4" y="3"/>
                  <a:pt x="4" y="3"/>
                  <a:pt x="4" y="3"/>
                </a:cubicBezTo>
                <a:lnTo>
                  <a:pt x="4" y="11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27"/>
          <p:cNvSpPr>
            <a:spLocks noEditPoints="1"/>
          </p:cNvSpPr>
          <p:nvPr userDrawn="1"/>
        </p:nvSpPr>
        <p:spPr bwMode="auto">
          <a:xfrm>
            <a:off x="8418830" y="4818560"/>
            <a:ext cx="71267" cy="68297"/>
          </a:xfrm>
          <a:custGeom>
            <a:avLst/>
            <a:gdLst>
              <a:gd name="T0" fmla="*/ 11 w 24"/>
              <a:gd name="T1" fmla="*/ 0 h 23"/>
              <a:gd name="T2" fmla="*/ 15 w 24"/>
              <a:gd name="T3" fmla="*/ 0 h 23"/>
              <a:gd name="T4" fmla="*/ 24 w 24"/>
              <a:gd name="T5" fmla="*/ 23 h 23"/>
              <a:gd name="T6" fmla="*/ 21 w 24"/>
              <a:gd name="T7" fmla="*/ 23 h 23"/>
              <a:gd name="T8" fmla="*/ 18 w 24"/>
              <a:gd name="T9" fmla="*/ 17 h 23"/>
              <a:gd name="T10" fmla="*/ 7 w 24"/>
              <a:gd name="T11" fmla="*/ 17 h 23"/>
              <a:gd name="T12" fmla="*/ 5 w 24"/>
              <a:gd name="T13" fmla="*/ 23 h 23"/>
              <a:gd name="T14" fmla="*/ 0 w 24"/>
              <a:gd name="T15" fmla="*/ 23 h 23"/>
              <a:gd name="T16" fmla="*/ 11 w 24"/>
              <a:gd name="T17" fmla="*/ 0 h 23"/>
              <a:gd name="T18" fmla="*/ 13 w 24"/>
              <a:gd name="T19" fmla="*/ 3 h 23"/>
              <a:gd name="T20" fmla="*/ 8 w 24"/>
              <a:gd name="T21" fmla="*/ 14 h 23"/>
              <a:gd name="T22" fmla="*/ 17 w 24"/>
              <a:gd name="T23" fmla="*/ 14 h 23"/>
              <a:gd name="T24" fmla="*/ 13 w 24"/>
              <a:gd name="T25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23">
                <a:moveTo>
                  <a:pt x="11" y="0"/>
                </a:moveTo>
                <a:lnTo>
                  <a:pt x="15" y="0"/>
                </a:lnTo>
                <a:lnTo>
                  <a:pt x="24" y="23"/>
                </a:lnTo>
                <a:lnTo>
                  <a:pt x="21" y="23"/>
                </a:lnTo>
                <a:lnTo>
                  <a:pt x="18" y="17"/>
                </a:lnTo>
                <a:lnTo>
                  <a:pt x="7" y="17"/>
                </a:lnTo>
                <a:lnTo>
                  <a:pt x="5" y="23"/>
                </a:lnTo>
                <a:lnTo>
                  <a:pt x="0" y="23"/>
                </a:lnTo>
                <a:lnTo>
                  <a:pt x="11" y="0"/>
                </a:lnTo>
                <a:close/>
                <a:moveTo>
                  <a:pt x="13" y="3"/>
                </a:moveTo>
                <a:lnTo>
                  <a:pt x="8" y="14"/>
                </a:lnTo>
                <a:lnTo>
                  <a:pt x="17" y="14"/>
                </a:lnTo>
                <a:lnTo>
                  <a:pt x="13" y="3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28"/>
          <p:cNvSpPr>
            <a:spLocks/>
          </p:cNvSpPr>
          <p:nvPr userDrawn="1"/>
        </p:nvSpPr>
        <p:spPr bwMode="auto">
          <a:xfrm>
            <a:off x="8629661" y="4818560"/>
            <a:ext cx="53450" cy="68297"/>
          </a:xfrm>
          <a:custGeom>
            <a:avLst/>
            <a:gdLst>
              <a:gd name="T0" fmla="*/ 0 w 18"/>
              <a:gd name="T1" fmla="*/ 0 h 23"/>
              <a:gd name="T2" fmla="*/ 4 w 18"/>
              <a:gd name="T3" fmla="*/ 0 h 23"/>
              <a:gd name="T4" fmla="*/ 15 w 18"/>
              <a:gd name="T5" fmla="*/ 18 h 23"/>
              <a:gd name="T6" fmla="*/ 15 w 18"/>
              <a:gd name="T7" fmla="*/ 18 h 23"/>
              <a:gd name="T8" fmla="*/ 15 w 18"/>
              <a:gd name="T9" fmla="*/ 0 h 23"/>
              <a:gd name="T10" fmla="*/ 18 w 18"/>
              <a:gd name="T11" fmla="*/ 0 h 23"/>
              <a:gd name="T12" fmla="*/ 18 w 18"/>
              <a:gd name="T13" fmla="*/ 23 h 23"/>
              <a:gd name="T14" fmla="*/ 14 w 18"/>
              <a:gd name="T15" fmla="*/ 23 h 23"/>
              <a:gd name="T16" fmla="*/ 3 w 18"/>
              <a:gd name="T17" fmla="*/ 4 h 23"/>
              <a:gd name="T18" fmla="*/ 3 w 18"/>
              <a:gd name="T19" fmla="*/ 4 h 23"/>
              <a:gd name="T20" fmla="*/ 3 w 18"/>
              <a:gd name="T21" fmla="*/ 23 h 23"/>
              <a:gd name="T22" fmla="*/ 0 w 18"/>
              <a:gd name="T23" fmla="*/ 23 h 23"/>
              <a:gd name="T24" fmla="*/ 0 w 18"/>
              <a:gd name="T2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23">
                <a:moveTo>
                  <a:pt x="0" y="0"/>
                </a:moveTo>
                <a:lnTo>
                  <a:pt x="4" y="0"/>
                </a:lnTo>
                <a:lnTo>
                  <a:pt x="15" y="18"/>
                </a:lnTo>
                <a:lnTo>
                  <a:pt x="15" y="18"/>
                </a:lnTo>
                <a:lnTo>
                  <a:pt x="15" y="0"/>
                </a:lnTo>
                <a:lnTo>
                  <a:pt x="18" y="0"/>
                </a:lnTo>
                <a:lnTo>
                  <a:pt x="18" y="23"/>
                </a:lnTo>
                <a:lnTo>
                  <a:pt x="14" y="23"/>
                </a:lnTo>
                <a:lnTo>
                  <a:pt x="3" y="4"/>
                </a:lnTo>
                <a:lnTo>
                  <a:pt x="3" y="4"/>
                </a:lnTo>
                <a:lnTo>
                  <a:pt x="3" y="23"/>
                </a:lnTo>
                <a:lnTo>
                  <a:pt x="0" y="23"/>
                </a:lnTo>
                <a:lnTo>
                  <a:pt x="0" y="0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29"/>
          <p:cNvSpPr>
            <a:spLocks/>
          </p:cNvSpPr>
          <p:nvPr userDrawn="1"/>
        </p:nvSpPr>
        <p:spPr bwMode="auto">
          <a:xfrm>
            <a:off x="8825645" y="4818560"/>
            <a:ext cx="62358" cy="68297"/>
          </a:xfrm>
          <a:custGeom>
            <a:avLst/>
            <a:gdLst>
              <a:gd name="T0" fmla="*/ 8 w 21"/>
              <a:gd name="T1" fmla="*/ 13 h 23"/>
              <a:gd name="T2" fmla="*/ 0 w 21"/>
              <a:gd name="T3" fmla="*/ 0 h 23"/>
              <a:gd name="T4" fmla="*/ 3 w 21"/>
              <a:gd name="T5" fmla="*/ 0 h 23"/>
              <a:gd name="T6" fmla="*/ 10 w 21"/>
              <a:gd name="T7" fmla="*/ 10 h 23"/>
              <a:gd name="T8" fmla="*/ 17 w 21"/>
              <a:gd name="T9" fmla="*/ 0 h 23"/>
              <a:gd name="T10" fmla="*/ 21 w 21"/>
              <a:gd name="T11" fmla="*/ 0 h 23"/>
              <a:gd name="T12" fmla="*/ 12 w 21"/>
              <a:gd name="T13" fmla="*/ 13 h 23"/>
              <a:gd name="T14" fmla="*/ 12 w 21"/>
              <a:gd name="T15" fmla="*/ 23 h 23"/>
              <a:gd name="T16" fmla="*/ 8 w 21"/>
              <a:gd name="T17" fmla="*/ 23 h 23"/>
              <a:gd name="T18" fmla="*/ 8 w 21"/>
              <a:gd name="T19" fmla="*/ 1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23">
                <a:moveTo>
                  <a:pt x="8" y="13"/>
                </a:moveTo>
                <a:lnTo>
                  <a:pt x="0" y="0"/>
                </a:lnTo>
                <a:lnTo>
                  <a:pt x="3" y="0"/>
                </a:lnTo>
                <a:lnTo>
                  <a:pt x="10" y="10"/>
                </a:lnTo>
                <a:lnTo>
                  <a:pt x="17" y="0"/>
                </a:lnTo>
                <a:lnTo>
                  <a:pt x="21" y="0"/>
                </a:lnTo>
                <a:lnTo>
                  <a:pt x="12" y="13"/>
                </a:lnTo>
                <a:lnTo>
                  <a:pt x="12" y="23"/>
                </a:lnTo>
                <a:lnTo>
                  <a:pt x="8" y="23"/>
                </a:lnTo>
                <a:lnTo>
                  <a:pt x="8" y="13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590556" y="1202532"/>
            <a:ext cx="7958137" cy="342781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/>
            </a:lvl1pPr>
            <a:lvl2pPr marL="461963" indent="-230188">
              <a:defRPr/>
            </a:lvl2pPr>
            <a:lvl3pPr marL="682625" indent="-220663">
              <a:defRPr/>
            </a:lvl3pPr>
            <a:lvl4pPr marL="914400" indent="-231775">
              <a:defRPr/>
            </a:lvl4pPr>
            <a:lvl5pPr marL="1146175" indent="-231775"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Verdana" pitchFamily="34" charset="0"/>
                <a:cs typeface="Verdana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04888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590550" y="1666496"/>
            <a:ext cx="7958138" cy="2963847"/>
          </a:xfrm>
          <a:prstGeom prst="rect">
            <a:avLst/>
          </a:prstGeom>
        </p:spPr>
        <p:txBody>
          <a:bodyPr/>
          <a:lstStyle>
            <a:lvl2pPr marL="465138" indent="-233363">
              <a:buFont typeface="Courier New" panose="02070309020205020404" pitchFamily="49" charset="0"/>
              <a:buChar char="-"/>
              <a:defRPr/>
            </a:lvl2pPr>
            <a:lvl3pPr marL="682625" indent="-220663">
              <a:defRPr/>
            </a:lvl3pPr>
            <a:lvl4pPr marL="914400" indent="-231775">
              <a:defRPr/>
            </a:lvl4pPr>
            <a:lvl5pPr marL="1146175" indent="-231775"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590550" y="1202531"/>
            <a:ext cx="7958138" cy="4800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5000"/>
              </a:lnSpc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90550" y="1202532"/>
            <a:ext cx="3840480" cy="342781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 marL="465138" indent="-233363">
              <a:spcBef>
                <a:spcPts val="500"/>
              </a:spcBef>
              <a:buFont typeface="Courier New" panose="02070309020205020404" pitchFamily="49" charset="0"/>
              <a:buChar char="-"/>
              <a:defRPr sz="1600"/>
            </a:lvl2pPr>
            <a:lvl3pPr marL="682625" indent="-220663">
              <a:spcBef>
                <a:spcPts val="500"/>
              </a:spcBef>
              <a:defRPr sz="1400"/>
            </a:lvl3pPr>
            <a:lvl4pPr marL="914400" indent="-231775">
              <a:spcBef>
                <a:spcPts val="500"/>
              </a:spcBef>
              <a:defRPr sz="1200"/>
            </a:lvl4pPr>
            <a:lvl5pPr marL="1146175" indent="-231775">
              <a:spcBef>
                <a:spcPts val="5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708208" y="1202532"/>
            <a:ext cx="3840480" cy="342781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 marL="465138" indent="-233363">
              <a:spcBef>
                <a:spcPts val="500"/>
              </a:spcBef>
              <a:buFont typeface="Courier New" panose="02070309020205020404" pitchFamily="49" charset="0"/>
              <a:buChar char="-"/>
              <a:defRPr sz="1600"/>
            </a:lvl2pPr>
            <a:lvl3pPr marL="682625" indent="-220663">
              <a:spcBef>
                <a:spcPts val="500"/>
              </a:spcBef>
              <a:defRPr sz="1400"/>
            </a:lvl3pPr>
            <a:lvl4pPr marL="914400" indent="-231775">
              <a:spcBef>
                <a:spcPts val="500"/>
              </a:spcBef>
              <a:defRPr sz="1200"/>
            </a:lvl4pPr>
            <a:lvl5pPr marL="1146175" indent="-231775">
              <a:spcBef>
                <a:spcPts val="5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0550" y="1200149"/>
            <a:ext cx="38404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b="1" dirty="0" smtClean="0">
                <a:solidFill>
                  <a:schemeClr val="accent1"/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590550" y="1666495"/>
            <a:ext cx="3840480" cy="2962656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 marL="465138" indent="-233363">
              <a:spcBef>
                <a:spcPts val="500"/>
              </a:spcBef>
              <a:buFont typeface="Courier New" panose="02070309020205020404" pitchFamily="49" charset="0"/>
              <a:buChar char="-"/>
              <a:defRPr sz="1600"/>
            </a:lvl2pPr>
            <a:lvl3pPr marL="682625" indent="-220663">
              <a:spcBef>
                <a:spcPts val="500"/>
              </a:spcBef>
              <a:defRPr sz="1400"/>
            </a:lvl3pPr>
            <a:lvl4pPr marL="914400" indent="-231775">
              <a:spcBef>
                <a:spcPts val="500"/>
              </a:spcBef>
              <a:defRPr sz="1200"/>
            </a:lvl4pPr>
            <a:lvl5pPr marL="1146175" indent="-231775">
              <a:spcBef>
                <a:spcPts val="500"/>
              </a:spcBef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708208" y="1200149"/>
            <a:ext cx="38404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b="1" dirty="0" smtClean="0">
                <a:solidFill>
                  <a:schemeClr val="accent1"/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4708208" y="1666495"/>
            <a:ext cx="3840480" cy="2960274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 marL="465138" indent="-233363">
              <a:spcBef>
                <a:spcPts val="500"/>
              </a:spcBef>
              <a:buFont typeface="Courier New" panose="02070309020205020404" pitchFamily="49" charset="0"/>
              <a:buChar char="-"/>
              <a:defRPr sz="1600"/>
            </a:lvl2pPr>
            <a:lvl3pPr marL="681038" indent="-219075">
              <a:spcBef>
                <a:spcPts val="500"/>
              </a:spcBef>
              <a:defRPr sz="1400"/>
            </a:lvl3pPr>
            <a:lvl4pPr marL="914400" indent="-231775">
              <a:spcBef>
                <a:spcPts val="500"/>
              </a:spcBef>
              <a:defRPr sz="1200"/>
            </a:lvl4pPr>
            <a:lvl5pPr marL="1146175" indent="-231775">
              <a:spcBef>
                <a:spcPts val="500"/>
              </a:spcBef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90550" y="121931"/>
            <a:ext cx="7958138" cy="73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gray">
          <a:xfrm>
            <a:off x="132044" y="4804173"/>
            <a:ext cx="803275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8AFB4-C6FC-46C2-866E-1D035D18C51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Shape 122"/>
          <p:cNvSpPr/>
          <p:nvPr/>
        </p:nvSpPr>
        <p:spPr>
          <a:xfrm>
            <a:off x="6376924" y="4479544"/>
            <a:ext cx="2779776" cy="67665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</p:spPr>
        <p:txBody>
          <a:bodyPr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3"/>
          <p:cNvSpPr/>
          <p:nvPr/>
        </p:nvSpPr>
        <p:spPr>
          <a:xfrm>
            <a:off x="6724396" y="4561840"/>
            <a:ext cx="2432304" cy="594360"/>
          </a:xfrm>
          <a:prstGeom prst="triangle">
            <a:avLst>
              <a:gd name="adj" fmla="val 100000"/>
            </a:avLst>
          </a:prstGeom>
          <a:solidFill>
            <a:srgbClr val="00895F"/>
          </a:solidFill>
          <a:ln>
            <a:noFill/>
          </a:ln>
        </p:spPr>
        <p:txBody>
          <a:bodyPr lIns="0" tIns="45700" rIns="0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94360" y="1207008"/>
            <a:ext cx="795528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grpSp>
        <p:nvGrpSpPr>
          <p:cNvPr id="80" name="LogoGroup"/>
          <p:cNvGrpSpPr>
            <a:grpSpLocks noChangeAspect="1"/>
          </p:cNvGrpSpPr>
          <p:nvPr/>
        </p:nvGrpSpPr>
        <p:grpSpPr bwMode="auto">
          <a:xfrm>
            <a:off x="8255000" y="4850504"/>
            <a:ext cx="586435" cy="218957"/>
            <a:chOff x="5000" y="2922"/>
            <a:chExt cx="691" cy="258"/>
          </a:xfrm>
        </p:grpSpPr>
        <p:sp>
          <p:nvSpPr>
            <p:cNvPr id="81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00" y="2922"/>
              <a:ext cx="691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"/>
            <p:cNvSpPr>
              <a:spLocks/>
            </p:cNvSpPr>
            <p:nvPr userDrawn="1"/>
          </p:nvSpPr>
          <p:spPr bwMode="auto">
            <a:xfrm>
              <a:off x="5001" y="2921"/>
              <a:ext cx="112" cy="94"/>
            </a:xfrm>
            <a:custGeom>
              <a:avLst/>
              <a:gdLst>
                <a:gd name="T0" fmla="*/ 88 w 109"/>
                <a:gd name="T1" fmla="*/ 16 h 92"/>
                <a:gd name="T2" fmla="*/ 22 w 109"/>
                <a:gd name="T3" fmla="*/ 16 h 92"/>
                <a:gd name="T4" fmla="*/ 22 w 109"/>
                <a:gd name="T5" fmla="*/ 75 h 92"/>
                <a:gd name="T6" fmla="*/ 88 w 109"/>
                <a:gd name="T7" fmla="*/ 75 h 92"/>
                <a:gd name="T8" fmla="*/ 88 w 109"/>
                <a:gd name="T9" fmla="*/ 54 h 92"/>
                <a:gd name="T10" fmla="*/ 53 w 109"/>
                <a:gd name="T11" fmla="*/ 54 h 92"/>
                <a:gd name="T12" fmla="*/ 53 w 109"/>
                <a:gd name="T13" fmla="*/ 39 h 92"/>
                <a:gd name="T14" fmla="*/ 109 w 109"/>
                <a:gd name="T15" fmla="*/ 39 h 92"/>
                <a:gd name="T16" fmla="*/ 109 w 109"/>
                <a:gd name="T17" fmla="*/ 70 h 92"/>
                <a:gd name="T18" fmla="*/ 105 w 109"/>
                <a:gd name="T19" fmla="*/ 88 h 92"/>
                <a:gd name="T20" fmla="*/ 86 w 109"/>
                <a:gd name="T21" fmla="*/ 92 h 92"/>
                <a:gd name="T22" fmla="*/ 23 w 109"/>
                <a:gd name="T23" fmla="*/ 92 h 92"/>
                <a:gd name="T24" fmla="*/ 5 w 109"/>
                <a:gd name="T25" fmla="*/ 88 h 92"/>
                <a:gd name="T26" fmla="*/ 0 w 109"/>
                <a:gd name="T27" fmla="*/ 70 h 92"/>
                <a:gd name="T28" fmla="*/ 0 w 109"/>
                <a:gd name="T29" fmla="*/ 22 h 92"/>
                <a:gd name="T30" fmla="*/ 5 w 109"/>
                <a:gd name="T31" fmla="*/ 5 h 92"/>
                <a:gd name="T32" fmla="*/ 23 w 109"/>
                <a:gd name="T33" fmla="*/ 0 h 92"/>
                <a:gd name="T34" fmla="*/ 86 w 109"/>
                <a:gd name="T35" fmla="*/ 0 h 92"/>
                <a:gd name="T36" fmla="*/ 104 w 109"/>
                <a:gd name="T37" fmla="*/ 5 h 92"/>
                <a:gd name="T38" fmla="*/ 109 w 109"/>
                <a:gd name="T39" fmla="*/ 21 h 92"/>
                <a:gd name="T40" fmla="*/ 109 w 109"/>
                <a:gd name="T41" fmla="*/ 23 h 92"/>
                <a:gd name="T42" fmla="*/ 88 w 109"/>
                <a:gd name="T43" fmla="*/ 27 h 92"/>
                <a:gd name="T44" fmla="*/ 88 w 109"/>
                <a:gd name="T45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" h="92">
                  <a:moveTo>
                    <a:pt x="88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9"/>
                    <a:pt x="108" y="84"/>
                    <a:pt x="105" y="88"/>
                  </a:cubicBezTo>
                  <a:cubicBezTo>
                    <a:pt x="101" y="91"/>
                    <a:pt x="95" y="92"/>
                    <a:pt x="86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14" y="92"/>
                    <a:pt x="8" y="91"/>
                    <a:pt x="5" y="88"/>
                  </a:cubicBezTo>
                  <a:cubicBezTo>
                    <a:pt x="2" y="84"/>
                    <a:pt x="0" y="79"/>
                    <a:pt x="0" y="7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5" y="0"/>
                    <a:pt x="101" y="2"/>
                    <a:pt x="104" y="5"/>
                  </a:cubicBezTo>
                  <a:cubicBezTo>
                    <a:pt x="108" y="8"/>
                    <a:pt x="109" y="13"/>
                    <a:pt x="109" y="21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88" y="27"/>
                    <a:pt x="88" y="27"/>
                    <a:pt x="88" y="27"/>
                  </a:cubicBezTo>
                  <a:lnTo>
                    <a:pt x="8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auto">
            <a:xfrm>
              <a:off x="5160" y="2921"/>
              <a:ext cx="111" cy="94"/>
            </a:xfrm>
            <a:custGeom>
              <a:avLst/>
              <a:gdLst>
                <a:gd name="T0" fmla="*/ 0 w 109"/>
                <a:gd name="T1" fmla="*/ 92 h 92"/>
                <a:gd name="T2" fmla="*/ 0 w 109"/>
                <a:gd name="T3" fmla="*/ 0 h 92"/>
                <a:gd name="T4" fmla="*/ 78 w 109"/>
                <a:gd name="T5" fmla="*/ 0 h 92"/>
                <a:gd name="T6" fmla="*/ 94 w 109"/>
                <a:gd name="T7" fmla="*/ 4 h 92"/>
                <a:gd name="T8" fmla="*/ 99 w 109"/>
                <a:gd name="T9" fmla="*/ 18 h 92"/>
                <a:gd name="T10" fmla="*/ 99 w 109"/>
                <a:gd name="T11" fmla="*/ 39 h 92"/>
                <a:gd name="T12" fmla="*/ 94 w 109"/>
                <a:gd name="T13" fmla="*/ 53 h 92"/>
                <a:gd name="T14" fmla="*/ 78 w 109"/>
                <a:gd name="T15" fmla="*/ 57 h 92"/>
                <a:gd name="T16" fmla="*/ 66 w 109"/>
                <a:gd name="T17" fmla="*/ 57 h 92"/>
                <a:gd name="T18" fmla="*/ 109 w 109"/>
                <a:gd name="T19" fmla="*/ 92 h 92"/>
                <a:gd name="T20" fmla="*/ 78 w 109"/>
                <a:gd name="T21" fmla="*/ 92 h 92"/>
                <a:gd name="T22" fmla="*/ 41 w 109"/>
                <a:gd name="T23" fmla="*/ 57 h 92"/>
                <a:gd name="T24" fmla="*/ 21 w 109"/>
                <a:gd name="T25" fmla="*/ 57 h 92"/>
                <a:gd name="T26" fmla="*/ 21 w 109"/>
                <a:gd name="T27" fmla="*/ 92 h 92"/>
                <a:gd name="T28" fmla="*/ 0 w 109"/>
                <a:gd name="T29" fmla="*/ 92 h 92"/>
                <a:gd name="T30" fmla="*/ 69 w 109"/>
                <a:gd name="T31" fmla="*/ 16 h 92"/>
                <a:gd name="T32" fmla="*/ 21 w 109"/>
                <a:gd name="T33" fmla="*/ 16 h 92"/>
                <a:gd name="T34" fmla="*/ 21 w 109"/>
                <a:gd name="T35" fmla="*/ 42 h 92"/>
                <a:gd name="T36" fmla="*/ 69 w 109"/>
                <a:gd name="T37" fmla="*/ 42 h 92"/>
                <a:gd name="T38" fmla="*/ 76 w 109"/>
                <a:gd name="T39" fmla="*/ 40 h 92"/>
                <a:gd name="T40" fmla="*/ 79 w 109"/>
                <a:gd name="T41" fmla="*/ 34 h 92"/>
                <a:gd name="T42" fmla="*/ 79 w 109"/>
                <a:gd name="T43" fmla="*/ 23 h 92"/>
                <a:gd name="T44" fmla="*/ 76 w 109"/>
                <a:gd name="T45" fmla="*/ 18 h 92"/>
                <a:gd name="T46" fmla="*/ 69 w 109"/>
                <a:gd name="T47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1" y="1"/>
                    <a:pt x="94" y="4"/>
                  </a:cubicBezTo>
                  <a:cubicBezTo>
                    <a:pt x="98" y="7"/>
                    <a:pt x="99" y="12"/>
                    <a:pt x="99" y="18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46"/>
                    <a:pt x="98" y="50"/>
                    <a:pt x="94" y="53"/>
                  </a:cubicBezTo>
                  <a:cubicBezTo>
                    <a:pt x="91" y="56"/>
                    <a:pt x="86" y="57"/>
                    <a:pt x="78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0" y="92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3" y="42"/>
                    <a:pt x="75" y="41"/>
                    <a:pt x="76" y="40"/>
                  </a:cubicBezTo>
                  <a:cubicBezTo>
                    <a:pt x="78" y="39"/>
                    <a:pt x="79" y="37"/>
                    <a:pt x="79" y="3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1"/>
                    <a:pt x="78" y="19"/>
                    <a:pt x="76" y="18"/>
                  </a:cubicBezTo>
                  <a:cubicBezTo>
                    <a:pt x="75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auto">
            <a:xfrm>
              <a:off x="5306" y="2921"/>
              <a:ext cx="97" cy="94"/>
            </a:xfrm>
            <a:custGeom>
              <a:avLst/>
              <a:gdLst>
                <a:gd name="T0" fmla="*/ 0 w 97"/>
                <a:gd name="T1" fmla="*/ 94 h 94"/>
                <a:gd name="T2" fmla="*/ 0 w 97"/>
                <a:gd name="T3" fmla="*/ 0 h 94"/>
                <a:gd name="T4" fmla="*/ 96 w 97"/>
                <a:gd name="T5" fmla="*/ 0 h 94"/>
                <a:gd name="T6" fmla="*/ 96 w 97"/>
                <a:gd name="T7" fmla="*/ 16 h 94"/>
                <a:gd name="T8" fmla="*/ 22 w 97"/>
                <a:gd name="T9" fmla="*/ 16 h 94"/>
                <a:gd name="T10" fmla="*/ 22 w 97"/>
                <a:gd name="T11" fmla="*/ 37 h 94"/>
                <a:gd name="T12" fmla="*/ 66 w 97"/>
                <a:gd name="T13" fmla="*/ 37 h 94"/>
                <a:gd name="T14" fmla="*/ 66 w 97"/>
                <a:gd name="T15" fmla="*/ 53 h 94"/>
                <a:gd name="T16" fmla="*/ 22 w 97"/>
                <a:gd name="T17" fmla="*/ 53 h 94"/>
                <a:gd name="T18" fmla="*/ 22 w 97"/>
                <a:gd name="T19" fmla="*/ 77 h 94"/>
                <a:gd name="T20" fmla="*/ 97 w 97"/>
                <a:gd name="T21" fmla="*/ 77 h 94"/>
                <a:gd name="T22" fmla="*/ 97 w 97"/>
                <a:gd name="T23" fmla="*/ 94 h 94"/>
                <a:gd name="T24" fmla="*/ 0 w 97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4">
                  <a:moveTo>
                    <a:pt x="0" y="9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6"/>
                  </a:lnTo>
                  <a:lnTo>
                    <a:pt x="22" y="16"/>
                  </a:lnTo>
                  <a:lnTo>
                    <a:pt x="22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2" y="53"/>
                  </a:lnTo>
                  <a:lnTo>
                    <a:pt x="22" y="77"/>
                  </a:lnTo>
                  <a:lnTo>
                    <a:pt x="97" y="77"/>
                  </a:lnTo>
                  <a:lnTo>
                    <a:pt x="97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9"/>
            <p:cNvSpPr>
              <a:spLocks/>
            </p:cNvSpPr>
            <p:nvPr userDrawn="1"/>
          </p:nvSpPr>
          <p:spPr bwMode="auto">
            <a:xfrm>
              <a:off x="5443" y="2921"/>
              <a:ext cx="99" cy="94"/>
            </a:xfrm>
            <a:custGeom>
              <a:avLst/>
              <a:gdLst>
                <a:gd name="T0" fmla="*/ 0 w 99"/>
                <a:gd name="T1" fmla="*/ 94 h 94"/>
                <a:gd name="T2" fmla="*/ 0 w 99"/>
                <a:gd name="T3" fmla="*/ 0 h 94"/>
                <a:gd name="T4" fmla="*/ 98 w 99"/>
                <a:gd name="T5" fmla="*/ 0 h 94"/>
                <a:gd name="T6" fmla="*/ 98 w 99"/>
                <a:gd name="T7" fmla="*/ 16 h 94"/>
                <a:gd name="T8" fmla="*/ 23 w 99"/>
                <a:gd name="T9" fmla="*/ 16 h 94"/>
                <a:gd name="T10" fmla="*/ 23 w 99"/>
                <a:gd name="T11" fmla="*/ 37 h 94"/>
                <a:gd name="T12" fmla="*/ 66 w 99"/>
                <a:gd name="T13" fmla="*/ 37 h 94"/>
                <a:gd name="T14" fmla="*/ 66 w 99"/>
                <a:gd name="T15" fmla="*/ 53 h 94"/>
                <a:gd name="T16" fmla="*/ 23 w 99"/>
                <a:gd name="T17" fmla="*/ 53 h 94"/>
                <a:gd name="T18" fmla="*/ 23 w 99"/>
                <a:gd name="T19" fmla="*/ 77 h 94"/>
                <a:gd name="T20" fmla="*/ 99 w 99"/>
                <a:gd name="T21" fmla="*/ 77 h 94"/>
                <a:gd name="T22" fmla="*/ 99 w 99"/>
                <a:gd name="T23" fmla="*/ 94 h 94"/>
                <a:gd name="T24" fmla="*/ 0 w 99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94">
                  <a:moveTo>
                    <a:pt x="0" y="94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98" y="16"/>
                  </a:lnTo>
                  <a:lnTo>
                    <a:pt x="23" y="16"/>
                  </a:lnTo>
                  <a:lnTo>
                    <a:pt x="23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3" y="53"/>
                  </a:lnTo>
                  <a:lnTo>
                    <a:pt x="23" y="77"/>
                  </a:lnTo>
                  <a:lnTo>
                    <a:pt x="99" y="77"/>
                  </a:lnTo>
                  <a:lnTo>
                    <a:pt x="99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"/>
            <p:cNvSpPr>
              <a:spLocks/>
            </p:cNvSpPr>
            <p:nvPr userDrawn="1"/>
          </p:nvSpPr>
          <p:spPr bwMode="auto">
            <a:xfrm>
              <a:off x="5582" y="2921"/>
              <a:ext cx="110" cy="94"/>
            </a:xfrm>
            <a:custGeom>
              <a:avLst/>
              <a:gdLst>
                <a:gd name="T0" fmla="*/ 0 w 108"/>
                <a:gd name="T1" fmla="*/ 92 h 92"/>
                <a:gd name="T2" fmla="*/ 0 w 108"/>
                <a:gd name="T3" fmla="*/ 0 h 92"/>
                <a:gd name="T4" fmla="*/ 15 w 108"/>
                <a:gd name="T5" fmla="*/ 0 h 92"/>
                <a:gd name="T6" fmla="*/ 79 w 108"/>
                <a:gd name="T7" fmla="*/ 54 h 92"/>
                <a:gd name="T8" fmla="*/ 85 w 108"/>
                <a:gd name="T9" fmla="*/ 59 h 92"/>
                <a:gd name="T10" fmla="*/ 90 w 108"/>
                <a:gd name="T11" fmla="*/ 64 h 92"/>
                <a:gd name="T12" fmla="*/ 89 w 108"/>
                <a:gd name="T13" fmla="*/ 53 h 92"/>
                <a:gd name="T14" fmla="*/ 89 w 108"/>
                <a:gd name="T15" fmla="*/ 48 h 92"/>
                <a:gd name="T16" fmla="*/ 89 w 108"/>
                <a:gd name="T17" fmla="*/ 0 h 92"/>
                <a:gd name="T18" fmla="*/ 108 w 108"/>
                <a:gd name="T19" fmla="*/ 0 h 92"/>
                <a:gd name="T20" fmla="*/ 108 w 108"/>
                <a:gd name="T21" fmla="*/ 92 h 92"/>
                <a:gd name="T22" fmla="*/ 94 w 108"/>
                <a:gd name="T23" fmla="*/ 92 h 92"/>
                <a:gd name="T24" fmla="*/ 26 w 108"/>
                <a:gd name="T25" fmla="*/ 35 h 92"/>
                <a:gd name="T26" fmla="*/ 22 w 108"/>
                <a:gd name="T27" fmla="*/ 31 h 92"/>
                <a:gd name="T28" fmla="*/ 18 w 108"/>
                <a:gd name="T29" fmla="*/ 28 h 92"/>
                <a:gd name="T30" fmla="*/ 19 w 108"/>
                <a:gd name="T31" fmla="*/ 36 h 92"/>
                <a:gd name="T32" fmla="*/ 19 w 108"/>
                <a:gd name="T33" fmla="*/ 42 h 92"/>
                <a:gd name="T34" fmla="*/ 19 w 108"/>
                <a:gd name="T35" fmla="*/ 92 h 92"/>
                <a:gd name="T36" fmla="*/ 0 w 108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82" y="56"/>
                    <a:pt x="84" y="58"/>
                    <a:pt x="85" y="59"/>
                  </a:cubicBezTo>
                  <a:cubicBezTo>
                    <a:pt x="87" y="61"/>
                    <a:pt x="88" y="63"/>
                    <a:pt x="90" y="64"/>
                  </a:cubicBezTo>
                  <a:cubicBezTo>
                    <a:pt x="89" y="59"/>
                    <a:pt x="89" y="55"/>
                    <a:pt x="89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4"/>
                    <a:pt x="23" y="32"/>
                    <a:pt x="22" y="31"/>
                  </a:cubicBezTo>
                  <a:cubicBezTo>
                    <a:pt x="20" y="30"/>
                    <a:pt x="19" y="29"/>
                    <a:pt x="18" y="28"/>
                  </a:cubicBezTo>
                  <a:cubicBezTo>
                    <a:pt x="19" y="31"/>
                    <a:pt x="19" y="33"/>
                    <a:pt x="19" y="36"/>
                  </a:cubicBezTo>
                  <a:cubicBezTo>
                    <a:pt x="19" y="38"/>
                    <a:pt x="19" y="41"/>
                    <a:pt x="19" y="42"/>
                  </a:cubicBezTo>
                  <a:cubicBezTo>
                    <a:pt x="19" y="92"/>
                    <a:pt x="19" y="92"/>
                    <a:pt x="19" y="92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"/>
            <p:cNvSpPr>
              <a:spLocks noEditPoints="1"/>
            </p:cNvSpPr>
            <p:nvPr userDrawn="1"/>
          </p:nvSpPr>
          <p:spPr bwMode="auto">
            <a:xfrm>
              <a:off x="5001" y="3039"/>
              <a:ext cx="102" cy="95"/>
            </a:xfrm>
            <a:custGeom>
              <a:avLst/>
              <a:gdLst>
                <a:gd name="T0" fmla="*/ 0 w 100"/>
                <a:gd name="T1" fmla="*/ 93 h 93"/>
                <a:gd name="T2" fmla="*/ 0 w 100"/>
                <a:gd name="T3" fmla="*/ 0 h 93"/>
                <a:gd name="T4" fmla="*/ 79 w 100"/>
                <a:gd name="T5" fmla="*/ 0 h 93"/>
                <a:gd name="T6" fmla="*/ 95 w 100"/>
                <a:gd name="T7" fmla="*/ 5 h 93"/>
                <a:gd name="T8" fmla="*/ 100 w 100"/>
                <a:gd name="T9" fmla="*/ 18 h 93"/>
                <a:gd name="T10" fmla="*/ 100 w 100"/>
                <a:gd name="T11" fmla="*/ 39 h 93"/>
                <a:gd name="T12" fmla="*/ 95 w 100"/>
                <a:gd name="T13" fmla="*/ 52 h 93"/>
                <a:gd name="T14" fmla="*/ 79 w 100"/>
                <a:gd name="T15" fmla="*/ 57 h 93"/>
                <a:gd name="T16" fmla="*/ 21 w 100"/>
                <a:gd name="T17" fmla="*/ 57 h 93"/>
                <a:gd name="T18" fmla="*/ 21 w 100"/>
                <a:gd name="T19" fmla="*/ 93 h 93"/>
                <a:gd name="T20" fmla="*/ 0 w 100"/>
                <a:gd name="T21" fmla="*/ 93 h 93"/>
                <a:gd name="T22" fmla="*/ 69 w 100"/>
                <a:gd name="T23" fmla="*/ 16 h 93"/>
                <a:gd name="T24" fmla="*/ 21 w 100"/>
                <a:gd name="T25" fmla="*/ 16 h 93"/>
                <a:gd name="T26" fmla="*/ 21 w 100"/>
                <a:gd name="T27" fmla="*/ 41 h 93"/>
                <a:gd name="T28" fmla="*/ 69 w 100"/>
                <a:gd name="T29" fmla="*/ 41 h 93"/>
                <a:gd name="T30" fmla="*/ 77 w 100"/>
                <a:gd name="T31" fmla="*/ 39 h 93"/>
                <a:gd name="T32" fmla="*/ 79 w 100"/>
                <a:gd name="T33" fmla="*/ 33 h 93"/>
                <a:gd name="T34" fmla="*/ 79 w 100"/>
                <a:gd name="T35" fmla="*/ 24 h 93"/>
                <a:gd name="T36" fmla="*/ 77 w 100"/>
                <a:gd name="T37" fmla="*/ 18 h 93"/>
                <a:gd name="T38" fmla="*/ 69 w 100"/>
                <a:gd name="T39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6" y="0"/>
                    <a:pt x="91" y="2"/>
                    <a:pt x="95" y="5"/>
                  </a:cubicBezTo>
                  <a:cubicBezTo>
                    <a:pt x="98" y="7"/>
                    <a:pt x="100" y="12"/>
                    <a:pt x="100" y="1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45"/>
                    <a:pt x="98" y="50"/>
                    <a:pt x="95" y="52"/>
                  </a:cubicBezTo>
                  <a:cubicBezTo>
                    <a:pt x="91" y="55"/>
                    <a:pt x="86" y="57"/>
                    <a:pt x="79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3"/>
                    <a:pt x="21" y="93"/>
                    <a:pt x="21" y="93"/>
                  </a:cubicBezTo>
                  <a:lnTo>
                    <a:pt x="0" y="93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3" y="41"/>
                    <a:pt x="76" y="40"/>
                    <a:pt x="77" y="39"/>
                  </a:cubicBezTo>
                  <a:cubicBezTo>
                    <a:pt x="78" y="38"/>
                    <a:pt x="79" y="36"/>
                    <a:pt x="79" y="33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1"/>
                    <a:pt x="78" y="19"/>
                    <a:pt x="77" y="18"/>
                  </a:cubicBezTo>
                  <a:cubicBezTo>
                    <a:pt x="76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"/>
            <p:cNvSpPr>
              <a:spLocks noEditPoints="1"/>
            </p:cNvSpPr>
            <p:nvPr userDrawn="1"/>
          </p:nvSpPr>
          <p:spPr bwMode="auto">
            <a:xfrm>
              <a:off x="5155" y="3039"/>
              <a:ext cx="115" cy="95"/>
            </a:xfrm>
            <a:custGeom>
              <a:avLst/>
              <a:gdLst>
                <a:gd name="T0" fmla="*/ 0 w 113"/>
                <a:gd name="T1" fmla="*/ 22 h 93"/>
                <a:gd name="T2" fmla="*/ 5 w 113"/>
                <a:gd name="T3" fmla="*/ 5 h 93"/>
                <a:gd name="T4" fmla="*/ 23 w 113"/>
                <a:gd name="T5" fmla="*/ 0 h 93"/>
                <a:gd name="T6" fmla="*/ 91 w 113"/>
                <a:gd name="T7" fmla="*/ 0 h 93"/>
                <a:gd name="T8" fmla="*/ 109 w 113"/>
                <a:gd name="T9" fmla="*/ 5 h 93"/>
                <a:gd name="T10" fmla="*/ 113 w 113"/>
                <a:gd name="T11" fmla="*/ 22 h 93"/>
                <a:gd name="T12" fmla="*/ 113 w 113"/>
                <a:gd name="T13" fmla="*/ 71 h 93"/>
                <a:gd name="T14" fmla="*/ 109 w 113"/>
                <a:gd name="T15" fmla="*/ 88 h 93"/>
                <a:gd name="T16" fmla="*/ 91 w 113"/>
                <a:gd name="T17" fmla="*/ 93 h 93"/>
                <a:gd name="T18" fmla="*/ 23 w 113"/>
                <a:gd name="T19" fmla="*/ 93 h 93"/>
                <a:gd name="T20" fmla="*/ 5 w 113"/>
                <a:gd name="T21" fmla="*/ 88 h 93"/>
                <a:gd name="T22" fmla="*/ 0 w 113"/>
                <a:gd name="T23" fmla="*/ 71 h 93"/>
                <a:gd name="T24" fmla="*/ 0 w 113"/>
                <a:gd name="T25" fmla="*/ 22 h 93"/>
                <a:gd name="T26" fmla="*/ 21 w 113"/>
                <a:gd name="T27" fmla="*/ 75 h 93"/>
                <a:gd name="T28" fmla="*/ 92 w 113"/>
                <a:gd name="T29" fmla="*/ 75 h 93"/>
                <a:gd name="T30" fmla="*/ 92 w 113"/>
                <a:gd name="T31" fmla="*/ 17 h 93"/>
                <a:gd name="T32" fmla="*/ 21 w 113"/>
                <a:gd name="T33" fmla="*/ 17 h 93"/>
                <a:gd name="T34" fmla="*/ 21 w 113"/>
                <a:gd name="T35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93">
                  <a:moveTo>
                    <a:pt x="0" y="22"/>
                  </a:moveTo>
                  <a:cubicBezTo>
                    <a:pt x="0" y="14"/>
                    <a:pt x="1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9" y="0"/>
                    <a:pt x="106" y="2"/>
                    <a:pt x="109" y="5"/>
                  </a:cubicBezTo>
                  <a:cubicBezTo>
                    <a:pt x="112" y="8"/>
                    <a:pt x="113" y="14"/>
                    <a:pt x="113" y="2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9"/>
                    <a:pt x="112" y="85"/>
                    <a:pt x="109" y="88"/>
                  </a:cubicBezTo>
                  <a:cubicBezTo>
                    <a:pt x="106" y="91"/>
                    <a:pt x="99" y="93"/>
                    <a:pt x="91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14" y="93"/>
                    <a:pt x="8" y="91"/>
                    <a:pt x="5" y="88"/>
                  </a:cubicBezTo>
                  <a:cubicBezTo>
                    <a:pt x="1" y="85"/>
                    <a:pt x="0" y="79"/>
                    <a:pt x="0" y="71"/>
                  </a:cubicBezTo>
                  <a:lnTo>
                    <a:pt x="0" y="22"/>
                  </a:lnTo>
                  <a:close/>
                  <a:moveTo>
                    <a:pt x="21" y="75"/>
                  </a:moveTo>
                  <a:cubicBezTo>
                    <a:pt x="92" y="75"/>
                    <a:pt x="92" y="75"/>
                    <a:pt x="92" y="7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21" y="17"/>
                    <a:pt x="21" y="17"/>
                    <a:pt x="21" y="17"/>
                  </a:cubicBezTo>
                  <a:lnTo>
                    <a:pt x="21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13"/>
            <p:cNvSpPr>
              <a:spLocks noChangeArrowheads="1"/>
            </p:cNvSpPr>
            <p:nvPr userDrawn="1"/>
          </p:nvSpPr>
          <p:spPr bwMode="auto">
            <a:xfrm>
              <a:off x="5337" y="3039"/>
              <a:ext cx="21" cy="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5426" y="3039"/>
              <a:ext cx="110" cy="95"/>
            </a:xfrm>
            <a:custGeom>
              <a:avLst/>
              <a:gdLst>
                <a:gd name="T0" fmla="*/ 0 w 108"/>
                <a:gd name="T1" fmla="*/ 93 h 93"/>
                <a:gd name="T2" fmla="*/ 0 w 108"/>
                <a:gd name="T3" fmla="*/ 0 h 93"/>
                <a:gd name="T4" fmla="*/ 15 w 108"/>
                <a:gd name="T5" fmla="*/ 0 h 93"/>
                <a:gd name="T6" fmla="*/ 79 w 108"/>
                <a:gd name="T7" fmla="*/ 55 h 93"/>
                <a:gd name="T8" fmla="*/ 85 w 108"/>
                <a:gd name="T9" fmla="*/ 60 h 93"/>
                <a:gd name="T10" fmla="*/ 90 w 108"/>
                <a:gd name="T11" fmla="*/ 65 h 93"/>
                <a:gd name="T12" fmla="*/ 89 w 108"/>
                <a:gd name="T13" fmla="*/ 54 h 93"/>
                <a:gd name="T14" fmla="*/ 89 w 108"/>
                <a:gd name="T15" fmla="*/ 49 h 93"/>
                <a:gd name="T16" fmla="*/ 89 w 108"/>
                <a:gd name="T17" fmla="*/ 0 h 93"/>
                <a:gd name="T18" fmla="*/ 108 w 108"/>
                <a:gd name="T19" fmla="*/ 0 h 93"/>
                <a:gd name="T20" fmla="*/ 108 w 108"/>
                <a:gd name="T21" fmla="*/ 93 h 93"/>
                <a:gd name="T22" fmla="*/ 94 w 108"/>
                <a:gd name="T23" fmla="*/ 93 h 93"/>
                <a:gd name="T24" fmla="*/ 26 w 108"/>
                <a:gd name="T25" fmla="*/ 36 h 93"/>
                <a:gd name="T26" fmla="*/ 22 w 108"/>
                <a:gd name="T27" fmla="*/ 32 h 93"/>
                <a:gd name="T28" fmla="*/ 18 w 108"/>
                <a:gd name="T29" fmla="*/ 28 h 93"/>
                <a:gd name="T30" fmla="*/ 19 w 108"/>
                <a:gd name="T31" fmla="*/ 36 h 93"/>
                <a:gd name="T32" fmla="*/ 19 w 108"/>
                <a:gd name="T33" fmla="*/ 43 h 93"/>
                <a:gd name="T34" fmla="*/ 19 w 108"/>
                <a:gd name="T35" fmla="*/ 93 h 93"/>
                <a:gd name="T36" fmla="*/ 0 w 108"/>
                <a:gd name="T3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2" y="57"/>
                    <a:pt x="84" y="58"/>
                    <a:pt x="85" y="60"/>
                  </a:cubicBezTo>
                  <a:cubicBezTo>
                    <a:pt x="87" y="61"/>
                    <a:pt x="89" y="63"/>
                    <a:pt x="90" y="65"/>
                  </a:cubicBezTo>
                  <a:cubicBezTo>
                    <a:pt x="90" y="60"/>
                    <a:pt x="89" y="56"/>
                    <a:pt x="89" y="54"/>
                  </a:cubicBezTo>
                  <a:cubicBezTo>
                    <a:pt x="89" y="52"/>
                    <a:pt x="89" y="50"/>
                    <a:pt x="89" y="4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1"/>
                    <a:pt x="19" y="29"/>
                    <a:pt x="18" y="28"/>
                  </a:cubicBezTo>
                  <a:cubicBezTo>
                    <a:pt x="19" y="31"/>
                    <a:pt x="19" y="34"/>
                    <a:pt x="19" y="36"/>
                  </a:cubicBezTo>
                  <a:cubicBezTo>
                    <a:pt x="19" y="39"/>
                    <a:pt x="19" y="41"/>
                    <a:pt x="19" y="43"/>
                  </a:cubicBezTo>
                  <a:cubicBezTo>
                    <a:pt x="19" y="93"/>
                    <a:pt x="19" y="93"/>
                    <a:pt x="19" y="9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5584" y="3039"/>
              <a:ext cx="108" cy="95"/>
            </a:xfrm>
            <a:custGeom>
              <a:avLst/>
              <a:gdLst>
                <a:gd name="T0" fmla="*/ 64 w 108"/>
                <a:gd name="T1" fmla="*/ 17 h 95"/>
                <a:gd name="T2" fmla="*/ 64 w 108"/>
                <a:gd name="T3" fmla="*/ 95 h 95"/>
                <a:gd name="T4" fmla="*/ 43 w 108"/>
                <a:gd name="T5" fmla="*/ 95 h 95"/>
                <a:gd name="T6" fmla="*/ 43 w 108"/>
                <a:gd name="T7" fmla="*/ 17 h 95"/>
                <a:gd name="T8" fmla="*/ 0 w 108"/>
                <a:gd name="T9" fmla="*/ 17 h 95"/>
                <a:gd name="T10" fmla="*/ 0 w 108"/>
                <a:gd name="T11" fmla="*/ 0 h 95"/>
                <a:gd name="T12" fmla="*/ 108 w 108"/>
                <a:gd name="T13" fmla="*/ 0 h 95"/>
                <a:gd name="T14" fmla="*/ 108 w 108"/>
                <a:gd name="T15" fmla="*/ 17 h 95"/>
                <a:gd name="T16" fmla="*/ 64 w 108"/>
                <a:gd name="T17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5">
                  <a:moveTo>
                    <a:pt x="64" y="17"/>
                  </a:moveTo>
                  <a:lnTo>
                    <a:pt x="64" y="95"/>
                  </a:lnTo>
                  <a:lnTo>
                    <a:pt x="43" y="95"/>
                  </a:lnTo>
                  <a:lnTo>
                    <a:pt x="4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/>
            <p:cNvSpPr>
              <a:spLocks noEditPoints="1"/>
            </p:cNvSpPr>
            <p:nvPr userDrawn="1"/>
          </p:nvSpPr>
          <p:spPr bwMode="auto">
            <a:xfrm>
              <a:off x="5100" y="3157"/>
              <a:ext cx="32" cy="24"/>
            </a:xfrm>
            <a:custGeom>
              <a:avLst/>
              <a:gdLst>
                <a:gd name="T0" fmla="*/ 0 w 32"/>
                <a:gd name="T1" fmla="*/ 24 h 24"/>
                <a:gd name="T2" fmla="*/ 14 w 32"/>
                <a:gd name="T3" fmla="*/ 0 h 24"/>
                <a:gd name="T4" fmla="*/ 19 w 32"/>
                <a:gd name="T5" fmla="*/ 0 h 24"/>
                <a:gd name="T6" fmla="*/ 32 w 32"/>
                <a:gd name="T7" fmla="*/ 24 h 24"/>
                <a:gd name="T8" fmla="*/ 26 w 32"/>
                <a:gd name="T9" fmla="*/ 24 h 24"/>
                <a:gd name="T10" fmla="*/ 22 w 32"/>
                <a:gd name="T11" fmla="*/ 16 h 24"/>
                <a:gd name="T12" fmla="*/ 9 w 32"/>
                <a:gd name="T13" fmla="*/ 19 h 24"/>
                <a:gd name="T14" fmla="*/ 8 w 32"/>
                <a:gd name="T15" fmla="*/ 20 h 24"/>
                <a:gd name="T16" fmla="*/ 5 w 32"/>
                <a:gd name="T17" fmla="*/ 24 h 24"/>
                <a:gd name="T18" fmla="*/ 0 w 32"/>
                <a:gd name="T19" fmla="*/ 24 h 24"/>
                <a:gd name="T20" fmla="*/ 11 w 32"/>
                <a:gd name="T21" fmla="*/ 14 h 24"/>
                <a:gd name="T22" fmla="*/ 21 w 32"/>
                <a:gd name="T23" fmla="*/ 14 h 24"/>
                <a:gd name="T24" fmla="*/ 16 w 32"/>
                <a:gd name="T25" fmla="*/ 5 h 24"/>
                <a:gd name="T26" fmla="*/ 11 w 32"/>
                <a:gd name="T2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lnTo>
                    <a:pt x="14" y="0"/>
                  </a:lnTo>
                  <a:lnTo>
                    <a:pt x="19" y="0"/>
                  </a:lnTo>
                  <a:lnTo>
                    <a:pt x="32" y="24"/>
                  </a:lnTo>
                  <a:lnTo>
                    <a:pt x="26" y="24"/>
                  </a:lnTo>
                  <a:lnTo>
                    <a:pt x="22" y="16"/>
                  </a:lnTo>
                  <a:lnTo>
                    <a:pt x="9" y="19"/>
                  </a:lnTo>
                  <a:lnTo>
                    <a:pt x="8" y="20"/>
                  </a:lnTo>
                  <a:lnTo>
                    <a:pt x="5" y="24"/>
                  </a:lnTo>
                  <a:lnTo>
                    <a:pt x="0" y="24"/>
                  </a:lnTo>
                  <a:close/>
                  <a:moveTo>
                    <a:pt x="11" y="14"/>
                  </a:moveTo>
                  <a:lnTo>
                    <a:pt x="21" y="14"/>
                  </a:lnTo>
                  <a:lnTo>
                    <a:pt x="16" y="5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5140" y="3157"/>
              <a:ext cx="26" cy="24"/>
            </a:xfrm>
            <a:custGeom>
              <a:avLst/>
              <a:gdLst>
                <a:gd name="T0" fmla="*/ 0 w 25"/>
                <a:gd name="T1" fmla="*/ 24 h 24"/>
                <a:gd name="T2" fmla="*/ 0 w 25"/>
                <a:gd name="T3" fmla="*/ 0 h 24"/>
                <a:gd name="T4" fmla="*/ 20 w 25"/>
                <a:gd name="T5" fmla="*/ 0 h 24"/>
                <a:gd name="T6" fmla="*/ 24 w 25"/>
                <a:gd name="T7" fmla="*/ 2 h 24"/>
                <a:gd name="T8" fmla="*/ 25 w 25"/>
                <a:gd name="T9" fmla="*/ 5 h 24"/>
                <a:gd name="T10" fmla="*/ 25 w 25"/>
                <a:gd name="T11" fmla="*/ 8 h 24"/>
                <a:gd name="T12" fmla="*/ 24 w 25"/>
                <a:gd name="T13" fmla="*/ 10 h 24"/>
                <a:gd name="T14" fmla="*/ 21 w 25"/>
                <a:gd name="T15" fmla="*/ 12 h 24"/>
                <a:gd name="T16" fmla="*/ 24 w 25"/>
                <a:gd name="T17" fmla="*/ 13 h 24"/>
                <a:gd name="T18" fmla="*/ 25 w 25"/>
                <a:gd name="T19" fmla="*/ 16 h 24"/>
                <a:gd name="T20" fmla="*/ 25 w 25"/>
                <a:gd name="T21" fmla="*/ 19 h 24"/>
                <a:gd name="T22" fmla="*/ 23 w 25"/>
                <a:gd name="T23" fmla="*/ 23 h 24"/>
                <a:gd name="T24" fmla="*/ 18 w 25"/>
                <a:gd name="T25" fmla="*/ 24 h 24"/>
                <a:gd name="T26" fmla="*/ 0 w 25"/>
                <a:gd name="T27" fmla="*/ 24 h 24"/>
                <a:gd name="T28" fmla="*/ 17 w 25"/>
                <a:gd name="T29" fmla="*/ 4 h 24"/>
                <a:gd name="T30" fmla="*/ 5 w 25"/>
                <a:gd name="T31" fmla="*/ 4 h 24"/>
                <a:gd name="T32" fmla="*/ 5 w 25"/>
                <a:gd name="T33" fmla="*/ 10 h 24"/>
                <a:gd name="T34" fmla="*/ 17 w 25"/>
                <a:gd name="T35" fmla="*/ 10 h 24"/>
                <a:gd name="T36" fmla="*/ 19 w 25"/>
                <a:gd name="T37" fmla="*/ 9 h 24"/>
                <a:gd name="T38" fmla="*/ 20 w 25"/>
                <a:gd name="T39" fmla="*/ 8 h 24"/>
                <a:gd name="T40" fmla="*/ 20 w 25"/>
                <a:gd name="T41" fmla="*/ 6 h 24"/>
                <a:gd name="T42" fmla="*/ 19 w 25"/>
                <a:gd name="T43" fmla="*/ 5 h 24"/>
                <a:gd name="T44" fmla="*/ 17 w 25"/>
                <a:gd name="T45" fmla="*/ 4 h 24"/>
                <a:gd name="T46" fmla="*/ 17 w 25"/>
                <a:gd name="T47" fmla="*/ 14 h 24"/>
                <a:gd name="T48" fmla="*/ 5 w 25"/>
                <a:gd name="T49" fmla="*/ 14 h 24"/>
                <a:gd name="T50" fmla="*/ 5 w 25"/>
                <a:gd name="T51" fmla="*/ 19 h 24"/>
                <a:gd name="T52" fmla="*/ 17 w 25"/>
                <a:gd name="T53" fmla="*/ 19 h 24"/>
                <a:gd name="T54" fmla="*/ 20 w 25"/>
                <a:gd name="T55" fmla="*/ 19 h 24"/>
                <a:gd name="T56" fmla="*/ 20 w 25"/>
                <a:gd name="T57" fmla="*/ 17 h 24"/>
                <a:gd name="T58" fmla="*/ 20 w 25"/>
                <a:gd name="T59" fmla="*/ 16 h 24"/>
                <a:gd name="T60" fmla="*/ 20 w 25"/>
                <a:gd name="T61" fmla="*/ 14 h 24"/>
                <a:gd name="T62" fmla="*/ 17 w 25"/>
                <a:gd name="T6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5" y="2"/>
                    <a:pt x="25" y="3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23" y="11"/>
                    <a:pt x="22" y="12"/>
                    <a:pt x="21" y="12"/>
                  </a:cubicBezTo>
                  <a:cubicBezTo>
                    <a:pt x="22" y="12"/>
                    <a:pt x="23" y="12"/>
                    <a:pt x="24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2"/>
                    <a:pt x="23" y="23"/>
                  </a:cubicBezTo>
                  <a:cubicBezTo>
                    <a:pt x="22" y="23"/>
                    <a:pt x="21" y="24"/>
                    <a:pt x="18" y="24"/>
                  </a:cubicBezTo>
                  <a:lnTo>
                    <a:pt x="0" y="24"/>
                  </a:lnTo>
                  <a:close/>
                  <a:moveTo>
                    <a:pt x="17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9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8" y="4"/>
                    <a:pt x="17" y="4"/>
                  </a:cubicBezTo>
                  <a:moveTo>
                    <a:pt x="17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9" y="19"/>
                    <a:pt x="20" y="19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20" y="14"/>
                    <a:pt x="20" y="14"/>
                  </a:cubicBezTo>
                  <a:cubicBezTo>
                    <a:pt x="19" y="14"/>
                    <a:pt x="18" y="14"/>
                    <a:pt x="17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18"/>
            <p:cNvSpPr>
              <a:spLocks noChangeArrowheads="1"/>
            </p:cNvSpPr>
            <p:nvPr userDrawn="1"/>
          </p:nvSpPr>
          <p:spPr bwMode="auto">
            <a:xfrm>
              <a:off x="5177" y="3157"/>
              <a:ext cx="5" cy="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5195" y="3157"/>
              <a:ext cx="23" cy="24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5 w 23"/>
                <a:gd name="T5" fmla="*/ 0 h 24"/>
                <a:gd name="T6" fmla="*/ 5 w 23"/>
                <a:gd name="T7" fmla="*/ 19 h 24"/>
                <a:gd name="T8" fmla="*/ 23 w 23"/>
                <a:gd name="T9" fmla="*/ 19 h 24"/>
                <a:gd name="T10" fmla="*/ 23 w 23"/>
                <a:gd name="T11" fmla="*/ 24 h 24"/>
                <a:gd name="T12" fmla="*/ 0 w 23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9"/>
                  </a:lnTo>
                  <a:lnTo>
                    <a:pt x="23" y="19"/>
                  </a:lnTo>
                  <a:lnTo>
                    <a:pt x="23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5108" y="3168"/>
              <a:ext cx="34" cy="9"/>
            </a:xfrm>
            <a:custGeom>
              <a:avLst/>
              <a:gdLst>
                <a:gd name="T0" fmla="*/ 5 w 34"/>
                <a:gd name="T1" fmla="*/ 0 h 9"/>
                <a:gd name="T2" fmla="*/ 0 w 34"/>
                <a:gd name="T3" fmla="*/ 9 h 9"/>
                <a:gd name="T4" fmla="*/ 34 w 34"/>
                <a:gd name="T5" fmla="*/ 0 h 9"/>
                <a:gd name="T6" fmla="*/ 5 w 3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9">
                  <a:moveTo>
                    <a:pt x="5" y="0"/>
                  </a:moveTo>
                  <a:lnTo>
                    <a:pt x="0" y="9"/>
                  </a:lnTo>
                  <a:lnTo>
                    <a:pt x="3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5073" y="3157"/>
              <a:ext cx="21" cy="24"/>
            </a:xfrm>
            <a:custGeom>
              <a:avLst/>
              <a:gdLst>
                <a:gd name="T0" fmla="*/ 5 w 21"/>
                <a:gd name="T1" fmla="*/ 24 h 24"/>
                <a:gd name="T2" fmla="*/ 1 w 21"/>
                <a:gd name="T3" fmla="*/ 23 h 24"/>
                <a:gd name="T4" fmla="*/ 0 w 21"/>
                <a:gd name="T5" fmla="*/ 18 h 24"/>
                <a:gd name="T6" fmla="*/ 0 w 21"/>
                <a:gd name="T7" fmla="*/ 13 h 24"/>
                <a:gd name="T8" fmla="*/ 5 w 21"/>
                <a:gd name="T9" fmla="*/ 12 h 24"/>
                <a:gd name="T10" fmla="*/ 5 w 21"/>
                <a:gd name="T11" fmla="*/ 19 h 24"/>
                <a:gd name="T12" fmla="*/ 16 w 21"/>
                <a:gd name="T13" fmla="*/ 19 h 24"/>
                <a:gd name="T14" fmla="*/ 16 w 21"/>
                <a:gd name="T15" fmla="*/ 0 h 24"/>
                <a:gd name="T16" fmla="*/ 21 w 21"/>
                <a:gd name="T17" fmla="*/ 0 h 24"/>
                <a:gd name="T18" fmla="*/ 21 w 21"/>
                <a:gd name="T19" fmla="*/ 18 h 24"/>
                <a:gd name="T20" fmla="*/ 20 w 21"/>
                <a:gd name="T21" fmla="*/ 23 h 24"/>
                <a:gd name="T22" fmla="*/ 15 w 21"/>
                <a:gd name="T23" fmla="*/ 24 h 24"/>
                <a:gd name="T24" fmla="*/ 5 w 21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4">
                  <a:moveTo>
                    <a:pt x="5" y="24"/>
                  </a:moveTo>
                  <a:cubicBezTo>
                    <a:pt x="3" y="24"/>
                    <a:pt x="2" y="23"/>
                    <a:pt x="1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0"/>
                    <a:pt x="21" y="22"/>
                    <a:pt x="20" y="23"/>
                  </a:cubicBezTo>
                  <a:cubicBezTo>
                    <a:pt x="19" y="23"/>
                    <a:pt x="18" y="24"/>
                    <a:pt x="15" y="24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4999" y="3158"/>
              <a:ext cx="24" cy="23"/>
            </a:xfrm>
            <a:custGeom>
              <a:avLst/>
              <a:gdLst>
                <a:gd name="T0" fmla="*/ 10 w 24"/>
                <a:gd name="T1" fmla="*/ 0 h 23"/>
                <a:gd name="T2" fmla="*/ 14 w 24"/>
                <a:gd name="T3" fmla="*/ 0 h 23"/>
                <a:gd name="T4" fmla="*/ 24 w 24"/>
                <a:gd name="T5" fmla="*/ 23 h 23"/>
                <a:gd name="T6" fmla="*/ 20 w 24"/>
                <a:gd name="T7" fmla="*/ 23 h 23"/>
                <a:gd name="T8" fmla="*/ 18 w 24"/>
                <a:gd name="T9" fmla="*/ 17 h 23"/>
                <a:gd name="T10" fmla="*/ 6 w 24"/>
                <a:gd name="T11" fmla="*/ 17 h 23"/>
                <a:gd name="T12" fmla="*/ 4 w 24"/>
                <a:gd name="T13" fmla="*/ 23 h 23"/>
                <a:gd name="T14" fmla="*/ 0 w 24"/>
                <a:gd name="T15" fmla="*/ 23 h 23"/>
                <a:gd name="T16" fmla="*/ 10 w 24"/>
                <a:gd name="T17" fmla="*/ 0 h 23"/>
                <a:gd name="T18" fmla="*/ 12 w 24"/>
                <a:gd name="T19" fmla="*/ 3 h 23"/>
                <a:gd name="T20" fmla="*/ 7 w 24"/>
                <a:gd name="T21" fmla="*/ 14 h 23"/>
                <a:gd name="T22" fmla="*/ 16 w 24"/>
                <a:gd name="T23" fmla="*/ 14 h 23"/>
                <a:gd name="T24" fmla="*/ 12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0" y="0"/>
                  </a:moveTo>
                  <a:lnTo>
                    <a:pt x="14" y="0"/>
                  </a:lnTo>
                  <a:lnTo>
                    <a:pt x="24" y="23"/>
                  </a:lnTo>
                  <a:lnTo>
                    <a:pt x="20" y="23"/>
                  </a:lnTo>
                  <a:lnTo>
                    <a:pt x="18" y="17"/>
                  </a:lnTo>
                  <a:lnTo>
                    <a:pt x="6" y="17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10" y="0"/>
                  </a:lnTo>
                  <a:close/>
                  <a:moveTo>
                    <a:pt x="12" y="3"/>
                  </a:moveTo>
                  <a:lnTo>
                    <a:pt x="7" y="14"/>
                  </a:lnTo>
                  <a:lnTo>
                    <a:pt x="16" y="14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5267" y="3157"/>
              <a:ext cx="18" cy="24"/>
            </a:xfrm>
            <a:custGeom>
              <a:avLst/>
              <a:gdLst>
                <a:gd name="T0" fmla="*/ 17 w 17"/>
                <a:gd name="T1" fmla="*/ 4 h 24"/>
                <a:gd name="T2" fmla="*/ 12 w 17"/>
                <a:gd name="T3" fmla="*/ 3 h 24"/>
                <a:gd name="T4" fmla="*/ 3 w 17"/>
                <a:gd name="T5" fmla="*/ 12 h 24"/>
                <a:gd name="T6" fmla="*/ 12 w 17"/>
                <a:gd name="T7" fmla="*/ 21 h 24"/>
                <a:gd name="T8" fmla="*/ 17 w 17"/>
                <a:gd name="T9" fmla="*/ 20 h 24"/>
                <a:gd name="T10" fmla="*/ 17 w 17"/>
                <a:gd name="T11" fmla="*/ 23 h 24"/>
                <a:gd name="T12" fmla="*/ 12 w 17"/>
                <a:gd name="T13" fmla="*/ 24 h 24"/>
                <a:gd name="T14" fmla="*/ 0 w 17"/>
                <a:gd name="T15" fmla="*/ 12 h 24"/>
                <a:gd name="T16" fmla="*/ 12 w 17"/>
                <a:gd name="T17" fmla="*/ 0 h 24"/>
                <a:gd name="T18" fmla="*/ 17 w 17"/>
                <a:gd name="T19" fmla="*/ 1 h 24"/>
                <a:gd name="T20" fmla="*/ 17 w 17"/>
                <a:gd name="T2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7" y="4"/>
                  </a:moveTo>
                  <a:cubicBezTo>
                    <a:pt x="15" y="4"/>
                    <a:pt x="14" y="3"/>
                    <a:pt x="12" y="3"/>
                  </a:cubicBezTo>
                  <a:cubicBezTo>
                    <a:pt x="7" y="3"/>
                    <a:pt x="3" y="7"/>
                    <a:pt x="3" y="12"/>
                  </a:cubicBezTo>
                  <a:cubicBezTo>
                    <a:pt x="3" y="18"/>
                    <a:pt x="7" y="21"/>
                    <a:pt x="12" y="21"/>
                  </a:cubicBezTo>
                  <a:cubicBezTo>
                    <a:pt x="13" y="21"/>
                    <a:pt x="16" y="21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3" y="24"/>
                    <a:pt x="12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3" y="0"/>
                    <a:pt x="15" y="0"/>
                    <a:pt x="17" y="1"/>
                  </a:cubicBezTo>
                  <a:lnTo>
                    <a:pt x="1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4"/>
            <p:cNvSpPr>
              <a:spLocks noEditPoints="1"/>
            </p:cNvSpPr>
            <p:nvPr userDrawn="1"/>
          </p:nvSpPr>
          <p:spPr bwMode="auto">
            <a:xfrm>
              <a:off x="5331" y="3157"/>
              <a:ext cx="22" cy="24"/>
            </a:xfrm>
            <a:custGeom>
              <a:avLst/>
              <a:gdLst>
                <a:gd name="T0" fmla="*/ 11 w 22"/>
                <a:gd name="T1" fmla="*/ 0 h 24"/>
                <a:gd name="T2" fmla="*/ 22 w 22"/>
                <a:gd name="T3" fmla="*/ 12 h 24"/>
                <a:gd name="T4" fmla="*/ 11 w 22"/>
                <a:gd name="T5" fmla="*/ 24 h 24"/>
                <a:gd name="T6" fmla="*/ 0 w 22"/>
                <a:gd name="T7" fmla="*/ 12 h 24"/>
                <a:gd name="T8" fmla="*/ 11 w 22"/>
                <a:gd name="T9" fmla="*/ 0 h 24"/>
                <a:gd name="T10" fmla="*/ 11 w 22"/>
                <a:gd name="T11" fmla="*/ 21 h 24"/>
                <a:gd name="T12" fmla="*/ 19 w 22"/>
                <a:gd name="T13" fmla="*/ 12 h 24"/>
                <a:gd name="T14" fmla="*/ 11 w 22"/>
                <a:gd name="T15" fmla="*/ 3 h 24"/>
                <a:gd name="T16" fmla="*/ 4 w 22"/>
                <a:gd name="T17" fmla="*/ 12 h 24"/>
                <a:gd name="T18" fmla="*/ 11 w 22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18" y="0"/>
                    <a:pt x="22" y="5"/>
                    <a:pt x="22" y="12"/>
                  </a:cubicBezTo>
                  <a:cubicBezTo>
                    <a:pt x="22" y="19"/>
                    <a:pt x="18" y="24"/>
                    <a:pt x="11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lose/>
                  <a:moveTo>
                    <a:pt x="11" y="21"/>
                  </a:moveTo>
                  <a:cubicBezTo>
                    <a:pt x="16" y="21"/>
                    <a:pt x="19" y="17"/>
                    <a:pt x="19" y="12"/>
                  </a:cubicBezTo>
                  <a:cubicBezTo>
                    <a:pt x="19" y="7"/>
                    <a:pt x="16" y="3"/>
                    <a:pt x="11" y="3"/>
                  </a:cubicBezTo>
                  <a:cubicBezTo>
                    <a:pt x="6" y="3"/>
                    <a:pt x="4" y="7"/>
                    <a:pt x="4" y="12"/>
                  </a:cubicBezTo>
                  <a:cubicBezTo>
                    <a:pt x="4" y="17"/>
                    <a:pt x="6" y="21"/>
                    <a:pt x="11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5401" y="3158"/>
              <a:ext cx="26" cy="23"/>
            </a:xfrm>
            <a:custGeom>
              <a:avLst/>
              <a:gdLst>
                <a:gd name="T0" fmla="*/ 0 w 26"/>
                <a:gd name="T1" fmla="*/ 0 h 23"/>
                <a:gd name="T2" fmla="*/ 6 w 26"/>
                <a:gd name="T3" fmla="*/ 0 h 23"/>
                <a:gd name="T4" fmla="*/ 14 w 26"/>
                <a:gd name="T5" fmla="*/ 19 h 23"/>
                <a:gd name="T6" fmla="*/ 21 w 26"/>
                <a:gd name="T7" fmla="*/ 0 h 23"/>
                <a:gd name="T8" fmla="*/ 26 w 26"/>
                <a:gd name="T9" fmla="*/ 0 h 23"/>
                <a:gd name="T10" fmla="*/ 26 w 26"/>
                <a:gd name="T11" fmla="*/ 23 h 23"/>
                <a:gd name="T12" fmla="*/ 23 w 26"/>
                <a:gd name="T13" fmla="*/ 23 h 23"/>
                <a:gd name="T14" fmla="*/ 23 w 26"/>
                <a:gd name="T15" fmla="*/ 3 h 23"/>
                <a:gd name="T16" fmla="*/ 23 w 26"/>
                <a:gd name="T17" fmla="*/ 3 h 23"/>
                <a:gd name="T18" fmla="*/ 15 w 26"/>
                <a:gd name="T19" fmla="*/ 23 h 23"/>
                <a:gd name="T20" fmla="*/ 12 w 26"/>
                <a:gd name="T21" fmla="*/ 23 h 23"/>
                <a:gd name="T22" fmla="*/ 4 w 26"/>
                <a:gd name="T23" fmla="*/ 3 h 23"/>
                <a:gd name="T24" fmla="*/ 3 w 26"/>
                <a:gd name="T25" fmla="*/ 3 h 23"/>
                <a:gd name="T26" fmla="*/ 3 w 26"/>
                <a:gd name="T27" fmla="*/ 23 h 23"/>
                <a:gd name="T28" fmla="*/ 0 w 26"/>
                <a:gd name="T29" fmla="*/ 23 h 23"/>
                <a:gd name="T30" fmla="*/ 0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0" y="0"/>
                  </a:moveTo>
                  <a:lnTo>
                    <a:pt x="6" y="0"/>
                  </a:lnTo>
                  <a:lnTo>
                    <a:pt x="14" y="19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5476" y="3158"/>
              <a:ext cx="15" cy="23"/>
            </a:xfrm>
            <a:custGeom>
              <a:avLst/>
              <a:gdLst>
                <a:gd name="T0" fmla="*/ 0 w 15"/>
                <a:gd name="T1" fmla="*/ 0 h 23"/>
                <a:gd name="T2" fmla="*/ 6 w 15"/>
                <a:gd name="T3" fmla="*/ 0 h 23"/>
                <a:gd name="T4" fmla="*/ 15 w 15"/>
                <a:gd name="T5" fmla="*/ 7 h 23"/>
                <a:gd name="T6" fmla="*/ 7 w 15"/>
                <a:gd name="T7" fmla="*/ 13 h 23"/>
                <a:gd name="T8" fmla="*/ 4 w 15"/>
                <a:gd name="T9" fmla="*/ 13 h 23"/>
                <a:gd name="T10" fmla="*/ 4 w 15"/>
                <a:gd name="T11" fmla="*/ 23 h 23"/>
                <a:gd name="T12" fmla="*/ 0 w 15"/>
                <a:gd name="T13" fmla="*/ 23 h 23"/>
                <a:gd name="T14" fmla="*/ 0 w 15"/>
                <a:gd name="T15" fmla="*/ 0 h 23"/>
                <a:gd name="T16" fmla="*/ 4 w 15"/>
                <a:gd name="T17" fmla="*/ 11 h 23"/>
                <a:gd name="T18" fmla="*/ 7 w 15"/>
                <a:gd name="T19" fmla="*/ 11 h 23"/>
                <a:gd name="T20" fmla="*/ 11 w 15"/>
                <a:gd name="T21" fmla="*/ 6 h 23"/>
                <a:gd name="T22" fmla="*/ 6 w 15"/>
                <a:gd name="T23" fmla="*/ 3 h 23"/>
                <a:gd name="T24" fmla="*/ 4 w 15"/>
                <a:gd name="T25" fmla="*/ 3 h 23"/>
                <a:gd name="T26" fmla="*/ 4 w 15"/>
                <a:gd name="T2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5" y="1"/>
                    <a:pt x="15" y="7"/>
                  </a:cubicBezTo>
                  <a:cubicBezTo>
                    <a:pt x="15" y="12"/>
                    <a:pt x="11" y="13"/>
                    <a:pt x="7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1" y="10"/>
                    <a:pt x="11" y="6"/>
                  </a:cubicBezTo>
                  <a:cubicBezTo>
                    <a:pt x="11" y="4"/>
                    <a:pt x="8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5534" y="3158"/>
              <a:ext cx="24" cy="23"/>
            </a:xfrm>
            <a:custGeom>
              <a:avLst/>
              <a:gdLst>
                <a:gd name="T0" fmla="*/ 11 w 24"/>
                <a:gd name="T1" fmla="*/ 0 h 23"/>
                <a:gd name="T2" fmla="*/ 15 w 24"/>
                <a:gd name="T3" fmla="*/ 0 h 23"/>
                <a:gd name="T4" fmla="*/ 24 w 24"/>
                <a:gd name="T5" fmla="*/ 23 h 23"/>
                <a:gd name="T6" fmla="*/ 21 w 24"/>
                <a:gd name="T7" fmla="*/ 23 h 23"/>
                <a:gd name="T8" fmla="*/ 18 w 24"/>
                <a:gd name="T9" fmla="*/ 17 h 23"/>
                <a:gd name="T10" fmla="*/ 7 w 24"/>
                <a:gd name="T11" fmla="*/ 17 h 23"/>
                <a:gd name="T12" fmla="*/ 5 w 24"/>
                <a:gd name="T13" fmla="*/ 23 h 23"/>
                <a:gd name="T14" fmla="*/ 0 w 24"/>
                <a:gd name="T15" fmla="*/ 23 h 23"/>
                <a:gd name="T16" fmla="*/ 11 w 24"/>
                <a:gd name="T17" fmla="*/ 0 h 23"/>
                <a:gd name="T18" fmla="*/ 13 w 24"/>
                <a:gd name="T19" fmla="*/ 3 h 23"/>
                <a:gd name="T20" fmla="*/ 8 w 24"/>
                <a:gd name="T21" fmla="*/ 14 h 23"/>
                <a:gd name="T22" fmla="*/ 17 w 24"/>
                <a:gd name="T23" fmla="*/ 14 h 23"/>
                <a:gd name="T24" fmla="*/ 13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1" y="0"/>
                  </a:moveTo>
                  <a:lnTo>
                    <a:pt x="15" y="0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18" y="17"/>
                  </a:lnTo>
                  <a:lnTo>
                    <a:pt x="7" y="17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1" y="0"/>
                  </a:lnTo>
                  <a:close/>
                  <a:moveTo>
                    <a:pt x="13" y="3"/>
                  </a:moveTo>
                  <a:lnTo>
                    <a:pt x="8" y="14"/>
                  </a:lnTo>
                  <a:lnTo>
                    <a:pt x="17" y="14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5605" y="3158"/>
              <a:ext cx="18" cy="23"/>
            </a:xfrm>
            <a:custGeom>
              <a:avLst/>
              <a:gdLst>
                <a:gd name="T0" fmla="*/ 0 w 18"/>
                <a:gd name="T1" fmla="*/ 0 h 23"/>
                <a:gd name="T2" fmla="*/ 4 w 18"/>
                <a:gd name="T3" fmla="*/ 0 h 23"/>
                <a:gd name="T4" fmla="*/ 15 w 18"/>
                <a:gd name="T5" fmla="*/ 18 h 23"/>
                <a:gd name="T6" fmla="*/ 15 w 18"/>
                <a:gd name="T7" fmla="*/ 18 h 23"/>
                <a:gd name="T8" fmla="*/ 15 w 18"/>
                <a:gd name="T9" fmla="*/ 0 h 23"/>
                <a:gd name="T10" fmla="*/ 18 w 18"/>
                <a:gd name="T11" fmla="*/ 0 h 23"/>
                <a:gd name="T12" fmla="*/ 18 w 18"/>
                <a:gd name="T13" fmla="*/ 23 h 23"/>
                <a:gd name="T14" fmla="*/ 14 w 18"/>
                <a:gd name="T15" fmla="*/ 23 h 23"/>
                <a:gd name="T16" fmla="*/ 3 w 18"/>
                <a:gd name="T17" fmla="*/ 4 h 23"/>
                <a:gd name="T18" fmla="*/ 3 w 18"/>
                <a:gd name="T19" fmla="*/ 4 h 23"/>
                <a:gd name="T20" fmla="*/ 3 w 18"/>
                <a:gd name="T21" fmla="*/ 23 h 23"/>
                <a:gd name="T22" fmla="*/ 0 w 18"/>
                <a:gd name="T23" fmla="*/ 23 h 23"/>
                <a:gd name="T24" fmla="*/ 0 w 1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3">
                  <a:moveTo>
                    <a:pt x="0" y="0"/>
                  </a:moveTo>
                  <a:lnTo>
                    <a:pt x="4" y="0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23"/>
                  </a:lnTo>
                  <a:lnTo>
                    <a:pt x="14" y="23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9"/>
            <p:cNvSpPr>
              <a:spLocks/>
            </p:cNvSpPr>
            <p:nvPr userDrawn="1"/>
          </p:nvSpPr>
          <p:spPr bwMode="auto">
            <a:xfrm>
              <a:off x="5671" y="3158"/>
              <a:ext cx="21" cy="23"/>
            </a:xfrm>
            <a:custGeom>
              <a:avLst/>
              <a:gdLst>
                <a:gd name="T0" fmla="*/ 8 w 21"/>
                <a:gd name="T1" fmla="*/ 13 h 23"/>
                <a:gd name="T2" fmla="*/ 0 w 21"/>
                <a:gd name="T3" fmla="*/ 0 h 23"/>
                <a:gd name="T4" fmla="*/ 3 w 21"/>
                <a:gd name="T5" fmla="*/ 0 h 23"/>
                <a:gd name="T6" fmla="*/ 10 w 21"/>
                <a:gd name="T7" fmla="*/ 10 h 23"/>
                <a:gd name="T8" fmla="*/ 17 w 21"/>
                <a:gd name="T9" fmla="*/ 0 h 23"/>
                <a:gd name="T10" fmla="*/ 21 w 21"/>
                <a:gd name="T11" fmla="*/ 0 h 23"/>
                <a:gd name="T12" fmla="*/ 12 w 21"/>
                <a:gd name="T13" fmla="*/ 13 h 23"/>
                <a:gd name="T14" fmla="*/ 12 w 21"/>
                <a:gd name="T15" fmla="*/ 23 h 23"/>
                <a:gd name="T16" fmla="*/ 8 w 21"/>
                <a:gd name="T17" fmla="*/ 23 h 23"/>
                <a:gd name="T18" fmla="*/ 8 w 21"/>
                <a:gd name="T1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3">
                  <a:moveTo>
                    <a:pt x="8" y="1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1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12" y="13"/>
                  </a:lnTo>
                  <a:lnTo>
                    <a:pt x="12" y="23"/>
                  </a:lnTo>
                  <a:lnTo>
                    <a:pt x="8" y="23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8" r:id="rId2"/>
    <p:sldLayoutId id="2147483744" r:id="rId3"/>
    <p:sldLayoutId id="2147483745" r:id="rId4"/>
    <p:sldLayoutId id="2147483701" r:id="rId5"/>
    <p:sldLayoutId id="2147483736" r:id="rId6"/>
    <p:sldLayoutId id="2147483711" r:id="rId7"/>
    <p:sldLayoutId id="2147483702" r:id="rId8"/>
    <p:sldLayoutId id="2147483712" r:id="rId9"/>
    <p:sldLayoutId id="2147483704" r:id="rId10"/>
    <p:sldLayoutId id="2147483705" r:id="rId11"/>
    <p:sldLayoutId id="2147483749" r:id="rId12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28600" marR="0" indent="-228600" algn="l" defTabSz="914400" rtl="0" eaLnBrk="1" fontAlgn="base" latinLnBrk="0" hangingPunct="1">
        <a:lnSpc>
          <a:spcPct val="95000"/>
        </a:lnSpc>
        <a:spcBef>
          <a:spcPts val="1200"/>
        </a:spcBef>
        <a:spcAft>
          <a:spcPct val="0"/>
        </a:spcAft>
        <a:buClr>
          <a:schemeClr val="accent1"/>
        </a:buClr>
        <a:buSzTx/>
        <a:buFont typeface="Wingdings" panose="05000000000000000000" pitchFamily="2" charset="2"/>
        <a:buChar char="§"/>
        <a:tabLst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marR="0" indent="-228600" algn="l" defTabSz="914400" rtl="0" eaLnBrk="1" fontAlgn="base" latinLnBrk="0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Courier New" panose="02070309020205020404" pitchFamily="49" charset="0"/>
        <a:buChar char="-"/>
        <a:tabLst/>
        <a:defRPr sz="1800">
          <a:solidFill>
            <a:schemeClr val="tx1"/>
          </a:solidFill>
          <a:latin typeface="+mn-lt"/>
        </a:defRPr>
      </a:lvl2pPr>
      <a:lvl3pPr marL="682625" marR="0" indent="-225425" algn="l" defTabSz="914400" rtl="0" eaLnBrk="1" fontAlgn="base" latinLnBrk="0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Wingdings" panose="05000000000000000000" pitchFamily="2" charset="2"/>
        <a:buChar char="§"/>
        <a:tabLst/>
        <a:defRPr sz="1600">
          <a:solidFill>
            <a:schemeClr val="tx1"/>
          </a:solidFill>
          <a:latin typeface="+mn-lt"/>
        </a:defRPr>
      </a:lvl3pPr>
      <a:lvl4pPr marL="914400" marR="0" indent="-228600" algn="l" defTabSz="914400" rtl="0" eaLnBrk="1" fontAlgn="base" latinLnBrk="0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Wingdings" panose="05000000000000000000" pitchFamily="2" charset="2"/>
        <a:buChar char="§"/>
        <a:tabLst/>
        <a:defRPr sz="1600">
          <a:solidFill>
            <a:schemeClr val="tx1"/>
          </a:solidFill>
          <a:latin typeface="+mn-lt"/>
        </a:defRPr>
      </a:lvl4pPr>
      <a:lvl5pPr marL="1146175" marR="0" indent="-231775" algn="l" defTabSz="914400" rtl="0" eaLnBrk="1" fontAlgn="base" latinLnBrk="0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Wingdings" panose="05000000000000000000" pitchFamily="2" charset="2"/>
        <a:buChar char="§"/>
        <a:tabLst/>
        <a:defRPr sz="1400">
          <a:solidFill>
            <a:schemeClr val="tx1"/>
          </a:solidFill>
          <a:latin typeface="+mn-lt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.xls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2.xls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1.xls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Excel_97-2003_Worksheet2.xls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3.xls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4.xls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7" name="Rectangle 9"/>
          <p:cNvSpPr>
            <a:spLocks noGrp="1" noChangeArrowheads="1"/>
          </p:cNvSpPr>
          <p:nvPr>
            <p:ph type="title"/>
          </p:nvPr>
        </p:nvSpPr>
        <p:spPr>
          <a:xfrm>
            <a:off x="262220" y="686607"/>
            <a:ext cx="8599393" cy="1440180"/>
          </a:xfrm>
        </p:spPr>
        <p:txBody>
          <a:bodyPr/>
          <a:lstStyle/>
          <a:p>
            <a:r>
              <a:rPr lang="zh-CN" altLang="en-US" sz="2200" dirty="0"/>
              <a:t>無錫</a:t>
            </a:r>
            <a:r>
              <a:rPr lang="zh-TW" altLang="en-US" sz="2200" dirty="0"/>
              <a:t>塑膠廠</a:t>
            </a:r>
            <a:r>
              <a:rPr lang="zh-CN" altLang="en-US" sz="2200" dirty="0"/>
              <a:t>注塑成型資訊管理系</a:t>
            </a:r>
            <a:r>
              <a:rPr lang="zh-CN" altLang="en-US" sz="2200" dirty="0" smtClean="0"/>
              <a:t>統</a:t>
            </a:r>
            <a:r>
              <a:rPr lang="en-US" altLang="zh-CN" sz="2200" dirty="0" smtClean="0"/>
              <a:t>——</a:t>
            </a:r>
            <a:r>
              <a:rPr lang="en-US" altLang="zh-CN" sz="2200" b="0" dirty="0" err="1" smtClean="0"/>
              <a:t>i</a:t>
            </a:r>
            <a:r>
              <a:rPr lang="en-US" altLang="zh-TW" sz="2200" b="0" dirty="0" err="1" smtClean="0"/>
              <a:t>OS</a:t>
            </a:r>
            <a:r>
              <a:rPr lang="en-US" altLang="zh-TW" sz="2200" b="0" dirty="0" smtClean="0"/>
              <a:t> </a:t>
            </a:r>
            <a:r>
              <a:rPr lang="en-US" altLang="zh-TW" sz="2200" b="0" dirty="0"/>
              <a:t>APP</a:t>
            </a:r>
            <a:r>
              <a:rPr lang="zh-TW" altLang="en-US" sz="2200" dirty="0"/>
              <a:t>開</a:t>
            </a:r>
            <a:r>
              <a:rPr lang="zh-TW" altLang="en-US" sz="2200" dirty="0" smtClean="0"/>
              <a:t>發</a:t>
            </a:r>
            <a:r>
              <a:rPr lang="en-US" altLang="zh-TW" sz="2200" dirty="0" smtClean="0"/>
              <a:t>DFM</a:t>
            </a:r>
            <a:r>
              <a:rPr lang="zh-CN" altLang="en-US" sz="2200" dirty="0" smtClean="0"/>
              <a:t>初版</a:t>
            </a:r>
            <a:r>
              <a:rPr lang="zh-CN" altLang="en-US" sz="1500" dirty="0" smtClean="0"/>
              <a:t/>
            </a:r>
            <a:br>
              <a:rPr lang="zh-CN" altLang="en-US" sz="1500" dirty="0" smtClean="0"/>
            </a:br>
            <a:r>
              <a:rPr lang="zh-CN" altLang="en-US" sz="1500" dirty="0" smtClean="0"/>
              <a:t/>
            </a:r>
            <a:br>
              <a:rPr lang="zh-CN" altLang="en-US" sz="1500" dirty="0" smtClean="0"/>
            </a:br>
            <a:endParaRPr lang="en-US" sz="15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216037" y="3158435"/>
            <a:ext cx="3685425" cy="8572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 Date : 2017/08/05</a:t>
            </a:r>
          </a:p>
          <a:p>
            <a:r>
              <a:rPr lang="en-US" dirty="0" smtClean="0"/>
              <a:t> Author : RDC ISI-WX </a:t>
            </a:r>
          </a:p>
          <a:p>
            <a:r>
              <a:rPr lang="en-US" dirty="0" smtClean="0"/>
              <a:t> Version : V0</a:t>
            </a:r>
            <a:r>
              <a:rPr lang="en-US" altLang="zh-CN" dirty="0" smtClean="0"/>
              <a:t>1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71587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軟體開發人力工時</a:t>
            </a:r>
            <a:r>
              <a:rPr lang="zh-TW" altLang="en-US" b="0" dirty="0" smtClean="0"/>
              <a:t>報價</a:t>
            </a:r>
            <a:endParaRPr lang="zh-TW" altLang="en-US" b="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2028324"/>
              </p:ext>
            </p:extLst>
          </p:nvPr>
        </p:nvGraphicFramePr>
        <p:xfrm>
          <a:off x="8022849" y="1026387"/>
          <a:ext cx="744482" cy="674687"/>
        </p:xfrm>
        <a:graphic>
          <a:graphicData uri="http://schemas.openxmlformats.org/presentationml/2006/ole">
            <p:oleObj spid="_x0000_s26634" name="Worksheet" showAsIcon="1" r:id="rId3" imgW="914400" imgH="828720" progId="Excel.Sheet.12">
              <p:embed/>
            </p:oleObj>
          </a:graphicData>
        </a:graphic>
      </p:graphicFrame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79" y="766261"/>
            <a:ext cx="7634594" cy="3259639"/>
          </a:xfrm>
          <a:prstGeom prst="rect">
            <a:avLst/>
          </a:prstGeom>
          <a:noFill/>
          <a:ln w="952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系統</a:t>
            </a:r>
            <a:r>
              <a:rPr lang="zh-CN" altLang="en-US" dirty="0"/>
              <a:t>效益</a:t>
            </a:r>
            <a:r>
              <a:rPr lang="zh-CN" altLang="en-US" dirty="0" smtClean="0"/>
              <a:t>預估</a:t>
            </a:r>
            <a:endParaRPr lang="zh-TW" altLang="en-US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26429517"/>
              </p:ext>
            </p:extLst>
          </p:nvPr>
        </p:nvGraphicFramePr>
        <p:xfrm>
          <a:off x="7890588" y="801364"/>
          <a:ext cx="914400" cy="828675"/>
        </p:xfrm>
        <a:graphic>
          <a:graphicData uri="http://schemas.openxmlformats.org/presentationml/2006/ole">
            <p:oleObj spid="_x0000_s56330" name="工作表" showAsIcon="1" r:id="rId3" imgW="914400" imgH="828720" progId="Excel.Sheet.12">
              <p:embed/>
            </p:oleObj>
          </a:graphicData>
        </a:graphic>
      </p:graphicFrame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555" y="853814"/>
            <a:ext cx="7598349" cy="307748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9" name="文字方塊 8"/>
          <p:cNvSpPr txBox="1"/>
          <p:nvPr/>
        </p:nvSpPr>
        <p:spPr bwMode="auto">
          <a:xfrm>
            <a:off x="357188" y="4242630"/>
            <a:ext cx="7041502" cy="3416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zh-CN" altLang="en-US" strike="sngStrike" dirty="0" smtClean="0">
                <a:latin typeface="+mn-lt"/>
              </a:rPr>
              <a:t>人力</a:t>
            </a:r>
            <a:r>
              <a:rPr lang="zh-CN" altLang="en-US" strike="sngStrike" dirty="0">
                <a:latin typeface="+mn-lt"/>
              </a:rPr>
              <a:t>成本</a:t>
            </a:r>
            <a:r>
              <a:rPr lang="zh-CN" altLang="en-US" strike="sngStrike" dirty="0" smtClean="0">
                <a:latin typeface="+mn-lt"/>
              </a:rPr>
              <a:t>節省 </a:t>
            </a:r>
            <a:r>
              <a:rPr lang="en-US" altLang="zh-CN" strike="sngStrike" dirty="0" smtClean="0">
                <a:latin typeface="+mn-lt"/>
              </a:rPr>
              <a:t>7210(</a:t>
            </a:r>
            <a:r>
              <a:rPr lang="zh-CN" altLang="en-US" strike="sngStrike" dirty="0" smtClean="0">
                <a:latin typeface="+mn-lt"/>
              </a:rPr>
              <a:t>元</a:t>
            </a:r>
            <a:r>
              <a:rPr lang="en-US" altLang="zh-CN" strike="sngStrike" dirty="0" smtClean="0">
                <a:latin typeface="+mn-lt"/>
              </a:rPr>
              <a:t>/</a:t>
            </a:r>
            <a:r>
              <a:rPr lang="zh-CN" altLang="en-US" strike="sngStrike" dirty="0" smtClean="0">
                <a:latin typeface="+mn-lt"/>
              </a:rPr>
              <a:t>月</a:t>
            </a:r>
            <a:r>
              <a:rPr lang="en-US" altLang="zh-CN" strike="sngStrike" dirty="0" smtClean="0">
                <a:latin typeface="+mn-lt"/>
              </a:rPr>
              <a:t>)*12.75%*12</a:t>
            </a:r>
            <a:r>
              <a:rPr lang="zh-CN" altLang="en-US" strike="sngStrike" dirty="0" smtClean="0">
                <a:latin typeface="+mn-lt"/>
              </a:rPr>
              <a:t>月</a:t>
            </a:r>
            <a:r>
              <a:rPr lang="en-US" altLang="zh-CN" strike="sngStrike" dirty="0" smtClean="0">
                <a:latin typeface="+mn-lt"/>
              </a:rPr>
              <a:t>X51</a:t>
            </a:r>
            <a:r>
              <a:rPr lang="zh-CN" altLang="en-US" strike="sngStrike" dirty="0" smtClean="0">
                <a:latin typeface="+mn-lt"/>
              </a:rPr>
              <a:t>台</a:t>
            </a:r>
            <a:r>
              <a:rPr lang="en-US" altLang="zh-CN" strike="sngStrike" dirty="0" smtClean="0">
                <a:latin typeface="+mn-lt"/>
              </a:rPr>
              <a:t>=522,596.3RMB/</a:t>
            </a:r>
            <a:r>
              <a:rPr lang="zh-CN" altLang="en-US" strike="sngStrike" dirty="0" smtClean="0">
                <a:latin typeface="+mn-lt"/>
              </a:rPr>
              <a:t>年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296591" y="1392957"/>
            <a:ext cx="6624736" cy="10163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92075" tIns="46038" rIns="92075" bIns="46038" anchorCtr="1">
            <a:spAutoFit/>
          </a:bodyPr>
          <a:lstStyle/>
          <a:p>
            <a:pPr algn="ctr" defTabSz="7620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6000" dirty="0" smtClean="0">
                <a:latin typeface="Impact" pitchFamily="34" charset="0"/>
                <a:ea typeface="宋体" pitchFamily="2" charset="-122"/>
              </a:rPr>
              <a:t>Thanks for Attention!</a:t>
            </a:r>
            <a:endParaRPr lang="en-US" altLang="zh-CN" sz="6000" dirty="0">
              <a:latin typeface="Impact" pitchFamily="34" charset="0"/>
              <a:ea typeface="宋体" pitchFamily="2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51720" y="2895786"/>
            <a:ext cx="3528392" cy="314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2075" tIns="46038" rIns="92075" bIns="46038" anchorCtr="1">
            <a:spAutoFit/>
          </a:bodyPr>
          <a:lstStyle/>
          <a:p>
            <a:pPr algn="ctr" defTabSz="762000">
              <a:defRPr/>
            </a:pPr>
            <a:r>
              <a:rPr lang="en-US" altLang="zh-CN" sz="1600" i="1" dirty="0" smtClean="0">
                <a:latin typeface="Impact" pitchFamily="34" charset="0"/>
                <a:ea typeface="宋体" pitchFamily="2" charset="-122"/>
              </a:rPr>
              <a:t>RDC ISI-WX</a:t>
            </a:r>
            <a:r>
              <a:rPr lang="zh-CN" altLang="en-US" sz="1600" i="1" dirty="0" smtClean="0">
                <a:latin typeface="Impact" pitchFamily="34" charset="0"/>
                <a:ea typeface="宋体" pitchFamily="2" charset="-122"/>
              </a:rPr>
              <a:t>的</a:t>
            </a:r>
            <a:r>
              <a:rPr lang="en-US" altLang="zh-CN" sz="1600" i="1" dirty="0" smtClean="0">
                <a:latin typeface="Impact" pitchFamily="34" charset="0"/>
                <a:ea typeface="宋体" pitchFamily="2" charset="-122"/>
              </a:rPr>
              <a:t>2017</a:t>
            </a:r>
            <a:r>
              <a:rPr lang="zh-CN" altLang="en-US" sz="1600" i="1" dirty="0" smtClean="0">
                <a:latin typeface="Impact" pitchFamily="34" charset="0"/>
                <a:ea typeface="宋体" pitchFamily="2" charset="-122"/>
              </a:rPr>
              <a:t>年服務理念：</a:t>
            </a:r>
            <a:endParaRPr lang="en-US" altLang="zh-CN" sz="1600" i="1" dirty="0" smtClean="0">
              <a:latin typeface="Impact" pitchFamily="34" charset="0"/>
              <a:ea typeface="宋体" pitchFamily="2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93405" y="3565959"/>
            <a:ext cx="5040313" cy="314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defTabSz="762000">
              <a:defRPr/>
            </a:pP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經濟</a:t>
            </a:r>
            <a:r>
              <a:rPr lang="en-US" altLang="zh-CN" sz="1600" dirty="0" smtClean="0"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200" dirty="0" smtClean="0">
                <a:latin typeface="Impact" pitchFamily="34" charset="0"/>
                <a:ea typeface="宋体" pitchFamily="2" charset="-122"/>
              </a:rPr>
              <a:t>◆   </a:t>
            </a: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有效   </a:t>
            </a:r>
            <a:r>
              <a:rPr lang="en-US" altLang="zh-CN" sz="1200" dirty="0" smtClean="0">
                <a:latin typeface="Impact" pitchFamily="34" charset="0"/>
                <a:ea typeface="宋体" pitchFamily="2" charset="-122"/>
              </a:rPr>
              <a:t>◆   </a:t>
            </a:r>
            <a:r>
              <a:rPr lang="zh-CN" altLang="en-US" sz="1600" dirty="0">
                <a:latin typeface="Impact" pitchFamily="34" charset="0"/>
                <a:ea typeface="宋体" pitchFamily="2" charset="-122"/>
              </a:rPr>
              <a:t>快速</a:t>
            </a: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   </a:t>
            </a:r>
            <a:r>
              <a:rPr lang="en-US" altLang="zh-CN" sz="1200" dirty="0" smtClean="0">
                <a:latin typeface="Impact" pitchFamily="34" charset="0"/>
                <a:ea typeface="宋体" pitchFamily="2" charset="-122"/>
              </a:rPr>
              <a:t>◆   </a:t>
            </a: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可靠</a:t>
            </a:r>
            <a:endParaRPr lang="en-US" altLang="zh-CN" sz="1600" dirty="0"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04048" y="2895786"/>
            <a:ext cx="1944216" cy="6592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2075" tIns="46038" rIns="92075" bIns="46038" anchorCtr="1">
            <a:spAutoFit/>
          </a:bodyPr>
          <a:lstStyle/>
          <a:p>
            <a:pPr algn="l" defTabSz="762000">
              <a:defRPr/>
            </a:pPr>
            <a:r>
              <a:rPr lang="zh-CN" altLang="en-US" sz="1600" dirty="0">
                <a:latin typeface="Impact" pitchFamily="34" charset="0"/>
                <a:ea typeface="宋体" pitchFamily="2" charset="-122"/>
              </a:rPr>
              <a:t>提升</a:t>
            </a: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資訊價值</a:t>
            </a:r>
            <a:endParaRPr lang="en-US" altLang="zh-CN" sz="1600" dirty="0" smtClean="0">
              <a:latin typeface="Impact" pitchFamily="34" charset="0"/>
              <a:ea typeface="宋体" pitchFamily="2" charset="-122"/>
            </a:endParaRPr>
          </a:p>
          <a:p>
            <a:pPr algn="l" defTabSz="762000">
              <a:defRPr/>
            </a:pP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創造系統附加價值</a:t>
            </a:r>
            <a:endParaRPr lang="en-US" altLang="zh-CN" sz="1600" dirty="0">
              <a:latin typeface="Impact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5"/>
          </p:nvPr>
        </p:nvSpPr>
        <p:spPr>
          <a:xfrm>
            <a:off x="388621" y="819150"/>
            <a:ext cx="5828029" cy="37465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注塑成型系統組織圖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注塑成型系統網絡架構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</a:t>
            </a:r>
            <a:r>
              <a:rPr lang="en-US" altLang="zh-CN" sz="1400" b="1" dirty="0"/>
              <a:t>——</a:t>
            </a:r>
            <a:r>
              <a:rPr lang="zh-CN" altLang="en-US" sz="1400" b="1" dirty="0" smtClean="0"/>
              <a:t>需求</a:t>
            </a:r>
            <a:r>
              <a:rPr lang="zh-CN" altLang="en-US" sz="1400" b="1" dirty="0"/>
              <a:t>整理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</a:t>
            </a:r>
            <a:r>
              <a:rPr lang="zh-CN" altLang="en-US" sz="1400" b="1" dirty="0"/>
              <a:t>系</a:t>
            </a:r>
            <a:r>
              <a:rPr lang="zh-CN" altLang="en-US" sz="1400" b="1" dirty="0" smtClean="0"/>
              <a:t>統</a:t>
            </a:r>
            <a:r>
              <a:rPr lang="zh-CN" altLang="en-US" sz="1400" b="1" dirty="0"/>
              <a:t>數據</a:t>
            </a:r>
            <a:r>
              <a:rPr lang="zh-CN" altLang="en-US" sz="1400" b="1" dirty="0" smtClean="0"/>
              <a:t>庫字段</a:t>
            </a:r>
            <a:r>
              <a:rPr lang="zh-CN" altLang="en-US" sz="1400" b="1" dirty="0"/>
              <a:t>對照表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</a:t>
            </a:r>
            <a:r>
              <a:rPr lang="en-US" altLang="zh-CN" sz="1400" b="1" dirty="0" smtClean="0"/>
              <a:t>iOS</a:t>
            </a:r>
            <a:r>
              <a:rPr lang="en-US" altLang="zh-CN" sz="1400" b="1" i="1" dirty="0" smtClean="0"/>
              <a:t> </a:t>
            </a:r>
            <a:r>
              <a:rPr lang="en-US" altLang="zh-CN" sz="1400" b="1" dirty="0" smtClean="0"/>
              <a:t>APP</a:t>
            </a:r>
            <a:r>
              <a:rPr lang="zh-CN" altLang="en-US" sz="1400" b="1" dirty="0"/>
              <a:t>數據</a:t>
            </a:r>
            <a:r>
              <a:rPr lang="zh-CN" altLang="en-US" sz="1400" b="1" dirty="0" smtClean="0"/>
              <a:t>接口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注塑成型系統時程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</a:t>
            </a:r>
            <a:r>
              <a:rPr lang="zh-CN" altLang="en-US" sz="1400" b="1" dirty="0"/>
              <a:t>人力</a:t>
            </a:r>
            <a:r>
              <a:rPr lang="zh-CN" altLang="en-US" sz="1400" b="1" dirty="0" smtClean="0"/>
              <a:t>工時報價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注塑成型系統效益評估</a:t>
            </a:r>
            <a:endParaRPr lang="en-US" altLang="zh-CN" sz="1400" b="1" dirty="0" smtClean="0"/>
          </a:p>
          <a:p>
            <a:pPr>
              <a:buFont typeface="Wingdings" pitchFamily="2" charset="2"/>
              <a:buChar char="n"/>
            </a:pPr>
            <a:endParaRPr lang="en-US" altLang="zh-CN" sz="1200" b="1" dirty="0" smtClean="0"/>
          </a:p>
          <a:p>
            <a:pPr algn="just">
              <a:buNone/>
            </a:pPr>
            <a:r>
              <a:rPr lang="en-US" altLang="zh-CN" sz="1000" dirty="0" smtClean="0">
                <a:latin typeface="黑体" pitchFamily="49" charset="-122"/>
                <a:ea typeface="黑体" pitchFamily="49" charset="-122"/>
              </a:rPr>
              <a:t>	</a:t>
            </a:r>
            <a:endParaRPr lang="en-US" altLang="zh-TW" sz="1200" b="1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注塑成型系統組織圖</a:t>
            </a:r>
            <a:endParaRPr lang="zh-CN" altLang="en-US" dirty="0"/>
          </a:p>
        </p:txBody>
      </p:sp>
      <p:sp>
        <p:nvSpPr>
          <p:cNvPr id="6" name="文字方塊 5"/>
          <p:cNvSpPr txBox="1"/>
          <p:nvPr/>
        </p:nvSpPr>
        <p:spPr bwMode="auto">
          <a:xfrm>
            <a:off x="1123187" y="3476949"/>
            <a:ext cx="2605252" cy="49552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900" dirty="0" smtClean="0"/>
              <a:t>1.</a:t>
            </a:r>
            <a:r>
              <a:rPr lang="zh-CN" altLang="en-US" sz="900" dirty="0" smtClean="0"/>
              <a:t>注塑成型資訊</a:t>
            </a:r>
            <a:r>
              <a:rPr lang="zh-CN" altLang="en-US" sz="900" dirty="0"/>
              <a:t>管理系</a:t>
            </a:r>
            <a:r>
              <a:rPr lang="en-US" altLang="zh-CN" sz="900" dirty="0" err="1" smtClean="0"/>
              <a:t>iSO</a:t>
            </a:r>
            <a:r>
              <a:rPr lang="en-US" altLang="zh-CN" sz="900" dirty="0" smtClean="0"/>
              <a:t> app</a:t>
            </a:r>
            <a:r>
              <a:rPr lang="zh-CN" altLang="en-US" sz="900" dirty="0" smtClean="0"/>
              <a:t>開發</a:t>
            </a:r>
            <a:endParaRPr lang="en-US" altLang="zh-CN" sz="900" dirty="0" smtClean="0"/>
          </a:p>
          <a:p>
            <a:pPr algn="l">
              <a:spcBef>
                <a:spcPts val="1200"/>
              </a:spcBef>
            </a:pPr>
            <a:r>
              <a:rPr lang="en-US" altLang="zh-CN" sz="900" dirty="0" smtClean="0"/>
              <a:t>2.</a:t>
            </a:r>
            <a:r>
              <a:rPr lang="zh-CN" altLang="en-US" sz="900" dirty="0" smtClean="0"/>
              <a:t>注塑成型資訊管理系</a:t>
            </a:r>
            <a:r>
              <a:rPr lang="en-US" altLang="zh-CN" sz="900" dirty="0" err="1" smtClean="0"/>
              <a:t>iSO</a:t>
            </a:r>
            <a:r>
              <a:rPr lang="en-US" altLang="zh-CN" sz="900" dirty="0" smtClean="0"/>
              <a:t> app</a:t>
            </a:r>
            <a:r>
              <a:rPr lang="zh-CN" altLang="en-US" sz="900" dirty="0" smtClean="0"/>
              <a:t>測試</a:t>
            </a:r>
            <a:endParaRPr lang="en-US" altLang="zh-CN" sz="900" dirty="0" smtClean="0"/>
          </a:p>
        </p:txBody>
      </p:sp>
      <p:sp>
        <p:nvSpPr>
          <p:cNvPr id="8" name="矩形 7"/>
          <p:cNvSpPr/>
          <p:nvPr/>
        </p:nvSpPr>
        <p:spPr bwMode="auto">
          <a:xfrm>
            <a:off x="3060733" y="1299178"/>
            <a:ext cx="1273870" cy="486294"/>
          </a:xfrm>
          <a:prstGeom prst="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  <a:latin typeface="+mn-lt"/>
              </a:rPr>
              <a:t>PM</a:t>
            </a:r>
            <a:endParaRPr lang="en-US" altLang="zh-TW" sz="1000" dirty="0" smtClean="0">
              <a:solidFill>
                <a:schemeClr val="accent2"/>
              </a:solidFill>
              <a:latin typeface="+mn-lt"/>
            </a:endParaRPr>
          </a:p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Gang Li</a:t>
            </a:r>
            <a:endParaRPr lang="zh-TW" altLang="en-US" sz="1000" dirty="0" smtClean="0">
              <a:solidFill>
                <a:schemeClr val="accent2"/>
              </a:solidFill>
            </a:endParaRPr>
          </a:p>
        </p:txBody>
      </p:sp>
      <p:sp>
        <p:nvSpPr>
          <p:cNvPr id="9" name="矩形 9"/>
          <p:cNvSpPr/>
          <p:nvPr/>
        </p:nvSpPr>
        <p:spPr bwMode="auto">
          <a:xfrm>
            <a:off x="1197116" y="2783327"/>
            <a:ext cx="1273870" cy="486294"/>
          </a:xfrm>
          <a:prstGeom prst="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SA/</a:t>
            </a:r>
            <a:r>
              <a:rPr lang="en-US" altLang="zh-TW" sz="1000" dirty="0" smtClean="0">
                <a:solidFill>
                  <a:schemeClr val="accent2"/>
                </a:solidFill>
              </a:rPr>
              <a:t>SD</a:t>
            </a:r>
          </a:p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Chao Ye</a:t>
            </a:r>
            <a:endParaRPr lang="zh-TW" altLang="en-US" sz="1000" dirty="0" smtClean="0">
              <a:solidFill>
                <a:schemeClr val="accent2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32536" y="2776977"/>
            <a:ext cx="1273870" cy="486294"/>
          </a:xfrm>
          <a:prstGeom prst="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SA/</a:t>
            </a:r>
            <a:r>
              <a:rPr lang="en-US" altLang="zh-TW" sz="1000" dirty="0" smtClean="0">
                <a:solidFill>
                  <a:schemeClr val="accent2"/>
                </a:solidFill>
              </a:rPr>
              <a:t>SD</a:t>
            </a:r>
          </a:p>
          <a:p>
            <a:pPr algn="ctr">
              <a:spcBef>
                <a:spcPts val="1080"/>
              </a:spcBef>
            </a:pPr>
            <a:r>
              <a:rPr lang="en-US" altLang="zh-TW" sz="1000" dirty="0" smtClean="0">
                <a:solidFill>
                  <a:schemeClr val="accent2"/>
                </a:solidFill>
              </a:rPr>
              <a:t>Yibo Guo</a:t>
            </a:r>
            <a:endParaRPr lang="zh-TW" altLang="en-US" sz="1000" dirty="0" smtClean="0">
              <a:solidFill>
                <a:schemeClr val="accent2"/>
              </a:solidFill>
            </a:endParaRPr>
          </a:p>
        </p:txBody>
      </p:sp>
      <p:cxnSp>
        <p:nvCxnSpPr>
          <p:cNvPr id="24" name="肘形接點 23"/>
          <p:cNvCxnSpPr>
            <a:stCxn id="8" idx="2"/>
            <a:endCxn id="9" idx="0"/>
          </p:cNvCxnSpPr>
          <p:nvPr/>
        </p:nvCxnSpPr>
        <p:spPr>
          <a:xfrm rot="5400000">
            <a:off x="2266933" y="1352591"/>
            <a:ext cx="997855" cy="186361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0589" y="1268842"/>
            <a:ext cx="492449" cy="58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文字方塊 25"/>
          <p:cNvSpPr txBox="1"/>
          <p:nvPr/>
        </p:nvSpPr>
        <p:spPr bwMode="auto">
          <a:xfrm>
            <a:off x="3288537" y="3515049"/>
            <a:ext cx="2668752" cy="77405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900" dirty="0" smtClean="0"/>
              <a:t>1.</a:t>
            </a:r>
            <a:r>
              <a:rPr lang="zh-CN" altLang="en-US" sz="900" dirty="0" smtClean="0"/>
              <a:t>注塑成型資訊管理系</a:t>
            </a:r>
            <a:r>
              <a:rPr lang="en-US" altLang="zh-CN" sz="900" dirty="0" smtClean="0"/>
              <a:t>Web</a:t>
            </a:r>
            <a:r>
              <a:rPr lang="zh-CN" altLang="en-US" sz="900" dirty="0" smtClean="0"/>
              <a:t>端</a:t>
            </a:r>
            <a:r>
              <a:rPr lang="zh-CN" altLang="en-US" sz="900" dirty="0"/>
              <a:t>開發</a:t>
            </a:r>
            <a:endParaRPr lang="en-US" altLang="zh-CN" sz="900" dirty="0" smtClean="0"/>
          </a:p>
          <a:p>
            <a:pPr algn="l">
              <a:spcBef>
                <a:spcPts val="1200"/>
              </a:spcBef>
            </a:pPr>
            <a:r>
              <a:rPr lang="en-US" altLang="zh-CN" sz="900" dirty="0" smtClean="0"/>
              <a:t>2.</a:t>
            </a:r>
            <a:r>
              <a:rPr lang="zh-CN" altLang="en-US" sz="900" dirty="0" smtClean="0"/>
              <a:t>注塑成型資訊管理系</a:t>
            </a:r>
            <a:r>
              <a:rPr lang="en-US" altLang="zh-CN" sz="900" dirty="0" smtClean="0"/>
              <a:t>Web</a:t>
            </a:r>
            <a:r>
              <a:rPr lang="zh-CN" altLang="en-US" sz="900" dirty="0" smtClean="0"/>
              <a:t>端測試</a:t>
            </a:r>
            <a:endParaRPr lang="en-US" altLang="zh-CN" sz="900" dirty="0" smtClean="0"/>
          </a:p>
          <a:p>
            <a:pPr marL="228600" indent="-228600" algn="l">
              <a:spcBef>
                <a:spcPts val="1200"/>
              </a:spcBef>
              <a:buAutoNum type="arabicPeriod"/>
            </a:pPr>
            <a:endParaRPr lang="en-US" altLang="zh-CN" sz="900" dirty="0" smtClean="0"/>
          </a:p>
        </p:txBody>
      </p:sp>
      <p:sp>
        <p:nvSpPr>
          <p:cNvPr id="15" name="文字方塊 14"/>
          <p:cNvSpPr txBox="1"/>
          <p:nvPr/>
        </p:nvSpPr>
        <p:spPr bwMode="auto">
          <a:xfrm>
            <a:off x="5020816" y="1121099"/>
            <a:ext cx="2063922" cy="77405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900" dirty="0" smtClean="0"/>
              <a:t>1.</a:t>
            </a:r>
            <a:r>
              <a:rPr lang="zh-CN" altLang="en-US" sz="900" dirty="0" smtClean="0"/>
              <a:t>系統架構和模塊內容設計</a:t>
            </a:r>
            <a:endParaRPr lang="en-US" altLang="zh-CN" sz="900" dirty="0" smtClean="0"/>
          </a:p>
          <a:p>
            <a:pPr algn="l">
              <a:spcBef>
                <a:spcPts val="1200"/>
              </a:spcBef>
            </a:pPr>
            <a:r>
              <a:rPr lang="en-US" altLang="zh-CN" sz="900" dirty="0" smtClean="0"/>
              <a:t>2.</a:t>
            </a:r>
            <a:r>
              <a:rPr lang="zh-CN" altLang="en-US" sz="900" dirty="0" smtClean="0"/>
              <a:t> 注塑成型機</a:t>
            </a:r>
            <a:r>
              <a:rPr lang="zh-CN" altLang="en-US" sz="900" dirty="0"/>
              <a:t>資</a:t>
            </a:r>
            <a:r>
              <a:rPr lang="zh-CN" altLang="en-US" sz="900" dirty="0" smtClean="0"/>
              <a:t>源</a:t>
            </a:r>
            <a:r>
              <a:rPr lang="zh-CN" altLang="en-US" sz="900" dirty="0"/>
              <a:t>協調</a:t>
            </a:r>
            <a:endParaRPr lang="en-US" altLang="zh-CN" sz="900" dirty="0" smtClean="0"/>
          </a:p>
          <a:p>
            <a:pPr algn="l">
              <a:spcBef>
                <a:spcPts val="1200"/>
              </a:spcBef>
            </a:pPr>
            <a:r>
              <a:rPr lang="en-US" altLang="zh-CN" sz="900" dirty="0" smtClean="0"/>
              <a:t>3.</a:t>
            </a:r>
            <a:r>
              <a:rPr lang="zh-CN" altLang="en-US" sz="900" dirty="0"/>
              <a:t>測</a:t>
            </a:r>
            <a:r>
              <a:rPr lang="zh-CN" altLang="en-US" sz="900" dirty="0" smtClean="0"/>
              <a:t>試</a:t>
            </a:r>
            <a:r>
              <a:rPr lang="zh-CN" altLang="en-US" sz="900" dirty="0"/>
              <a:t>數</a:t>
            </a:r>
            <a:r>
              <a:rPr lang="zh-CN" altLang="en-US" sz="900" dirty="0" smtClean="0"/>
              <a:t>據</a:t>
            </a:r>
            <a:r>
              <a:rPr lang="zh-CN" altLang="en-US" sz="900" dirty="0"/>
              <a:t>提供</a:t>
            </a:r>
            <a:endParaRPr lang="en-US" altLang="zh-CN" sz="900" dirty="0" smtClean="0"/>
          </a:p>
        </p:txBody>
      </p:sp>
      <p:cxnSp>
        <p:nvCxnSpPr>
          <p:cNvPr id="18" name="肘形接點 17"/>
          <p:cNvCxnSpPr>
            <a:stCxn id="8" idx="2"/>
            <a:endCxn id="10" idx="0"/>
          </p:cNvCxnSpPr>
          <p:nvPr/>
        </p:nvCxnSpPr>
        <p:spPr>
          <a:xfrm rot="16200000" flipH="1">
            <a:off x="3387817" y="2095322"/>
            <a:ext cx="991505" cy="37180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7938" y="2647950"/>
            <a:ext cx="557032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63538" y="2641600"/>
            <a:ext cx="542416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 bwMode="auto">
          <a:xfrm>
            <a:off x="5667736" y="2776977"/>
            <a:ext cx="1273870" cy="486294"/>
          </a:xfrm>
          <a:prstGeom prst="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SA/</a:t>
            </a:r>
            <a:r>
              <a:rPr lang="en-US" altLang="zh-TW" sz="1000" dirty="0" smtClean="0">
                <a:solidFill>
                  <a:schemeClr val="accent2"/>
                </a:solidFill>
              </a:rPr>
              <a:t>SD</a:t>
            </a:r>
          </a:p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Qian Yan</a:t>
            </a:r>
            <a:endParaRPr lang="zh-TW" altLang="en-US" sz="1000" dirty="0" smtClean="0">
              <a:solidFill>
                <a:schemeClr val="accent2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 bwMode="auto">
          <a:xfrm>
            <a:off x="5580887" y="3565849"/>
            <a:ext cx="2668752" cy="49552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marL="228600" indent="-228600" algn="l">
              <a:spcBef>
                <a:spcPts val="1200"/>
              </a:spcBef>
              <a:buAutoNum type="arabicPeriod"/>
            </a:pPr>
            <a:r>
              <a:rPr lang="en-US" altLang="zh-CN" sz="900" dirty="0" smtClean="0"/>
              <a:t>iOS APP</a:t>
            </a:r>
            <a:r>
              <a:rPr lang="zh-CN" altLang="en-US" sz="900" dirty="0"/>
              <a:t>數</a:t>
            </a:r>
            <a:r>
              <a:rPr lang="zh-CN" altLang="en-US" sz="900" dirty="0" smtClean="0"/>
              <a:t>據接口</a:t>
            </a:r>
            <a:r>
              <a:rPr lang="en-US" altLang="zh-CN" sz="900" dirty="0" smtClean="0"/>
              <a:t>web service</a:t>
            </a:r>
            <a:r>
              <a:rPr lang="zh-CN" altLang="en-US" sz="900" dirty="0" smtClean="0"/>
              <a:t>接口程式開發</a:t>
            </a:r>
            <a:endParaRPr lang="en-US" altLang="zh-CN" sz="900" dirty="0" smtClean="0"/>
          </a:p>
          <a:p>
            <a:pPr marL="228600" indent="-228600" algn="l">
              <a:spcBef>
                <a:spcPts val="1200"/>
              </a:spcBef>
              <a:buAutoNum type="arabicPeriod"/>
            </a:pPr>
            <a:r>
              <a:rPr lang="zh-CN" altLang="en-US" sz="900" dirty="0" smtClean="0"/>
              <a:t>注塑成型資訊管理系</a:t>
            </a:r>
            <a:r>
              <a:rPr lang="en-US" altLang="zh-CN" sz="900" dirty="0" smtClean="0"/>
              <a:t>Web</a:t>
            </a:r>
            <a:r>
              <a:rPr lang="zh-CN" altLang="en-US" sz="900" dirty="0" smtClean="0"/>
              <a:t>端開發</a:t>
            </a:r>
            <a:endParaRPr lang="en-US" altLang="zh-CN" sz="900" dirty="0" smtClean="0"/>
          </a:p>
        </p:txBody>
      </p:sp>
      <p:cxnSp>
        <p:nvCxnSpPr>
          <p:cNvPr id="25" name="肘形接點 24"/>
          <p:cNvCxnSpPr>
            <a:stCxn id="8" idx="2"/>
            <a:endCxn id="19" idx="0"/>
          </p:cNvCxnSpPr>
          <p:nvPr/>
        </p:nvCxnSpPr>
        <p:spPr>
          <a:xfrm rot="16200000" flipH="1">
            <a:off x="4505417" y="977722"/>
            <a:ext cx="991505" cy="260700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03777" y="2643341"/>
            <a:ext cx="468312" cy="60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0" y="1195347"/>
            <a:ext cx="1130300" cy="92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6" name="Title 2"/>
          <p:cNvSpPr>
            <a:spLocks noGrp="1"/>
          </p:cNvSpPr>
          <p:nvPr>
            <p:ph type="title"/>
          </p:nvPr>
        </p:nvSpPr>
        <p:spPr>
          <a:xfrm>
            <a:off x="347665" y="322263"/>
            <a:ext cx="8429625" cy="393700"/>
          </a:xfrm>
        </p:spPr>
        <p:txBody>
          <a:bodyPr/>
          <a:lstStyle/>
          <a:p>
            <a:pPr marL="61913"/>
            <a:r>
              <a:rPr lang="zh-CN" altLang="en-US" dirty="0" smtClean="0">
                <a:latin typeface="Calibri" pitchFamily="34" charset="0"/>
                <a:sym typeface="Arial" pitchFamily="34" charset="0"/>
              </a:rPr>
              <a:t>注塑成型</a:t>
            </a:r>
            <a:r>
              <a:rPr lang="zh-CN" altLang="en-US" dirty="0">
                <a:latin typeface="Calibri" pitchFamily="34" charset="0"/>
                <a:sym typeface="Arial" pitchFamily="34" charset="0"/>
              </a:rPr>
              <a:t>系</a:t>
            </a:r>
            <a:r>
              <a:rPr lang="zh-CN" altLang="en-US" dirty="0" smtClean="0">
                <a:latin typeface="Calibri" pitchFamily="34" charset="0"/>
                <a:sym typeface="Arial" pitchFamily="34" charset="0"/>
              </a:rPr>
              <a:t>統</a:t>
            </a:r>
            <a:r>
              <a:rPr lang="zh-CN" altLang="en-US" dirty="0">
                <a:latin typeface="Calibri" pitchFamily="34" charset="0"/>
                <a:sym typeface="Arial" pitchFamily="34" charset="0"/>
              </a:rPr>
              <a:t>網</a:t>
            </a:r>
            <a:r>
              <a:rPr lang="zh-CN" altLang="en-US" dirty="0" smtClean="0">
                <a:latin typeface="Calibri" pitchFamily="34" charset="0"/>
                <a:sym typeface="Arial" pitchFamily="34" charset="0"/>
              </a:rPr>
              <a:t>絡架構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9500" y="375989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7350" y="379164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350" y="377894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3250" y="377259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200" y="376624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7500" y="375989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圓角矩形 75"/>
          <p:cNvSpPr/>
          <p:nvPr/>
        </p:nvSpPr>
        <p:spPr bwMode="auto">
          <a:xfrm>
            <a:off x="503827" y="3734837"/>
            <a:ext cx="5803900" cy="552450"/>
          </a:xfrm>
          <a:prstGeom prst="roundRect">
            <a:avLst/>
          </a:prstGeom>
          <a:noFill/>
          <a:ln w="12700" cap="sq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>
              <a:spcBef>
                <a:spcPts val="1080"/>
              </a:spcBef>
            </a:pPr>
            <a:endParaRPr lang="zh-CN" altLang="en-US" sz="1600" dirty="0" smtClean="0">
              <a:solidFill>
                <a:srgbClr val="005287"/>
              </a:solidFill>
              <a:latin typeface="Arial"/>
            </a:endParaRPr>
          </a:p>
        </p:txBody>
      </p:sp>
      <p:pic>
        <p:nvPicPr>
          <p:cNvPr id="78" name="圖片 77" descr="switc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2672" y="3128754"/>
            <a:ext cx="809625" cy="364331"/>
          </a:xfrm>
          <a:prstGeom prst="rect">
            <a:avLst/>
          </a:prstGeom>
        </p:spPr>
      </p:pic>
      <p:cxnSp>
        <p:nvCxnSpPr>
          <p:cNvPr id="85" name="直線單箭頭接點 84"/>
          <p:cNvCxnSpPr/>
          <p:nvPr/>
        </p:nvCxnSpPr>
        <p:spPr>
          <a:xfrm flipV="1">
            <a:off x="3075577" y="3404637"/>
            <a:ext cx="0" cy="285750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5990" y="1375924"/>
            <a:ext cx="1178567" cy="69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圓角矩形 112"/>
          <p:cNvSpPr/>
          <p:nvPr/>
        </p:nvSpPr>
        <p:spPr bwMode="auto">
          <a:xfrm>
            <a:off x="457200" y="2839487"/>
            <a:ext cx="5848350" cy="177800"/>
          </a:xfrm>
          <a:prstGeom prst="roundRect">
            <a:avLst/>
          </a:prstGeom>
          <a:solidFill>
            <a:schemeClr val="accent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>
              <a:spcBef>
                <a:spcPts val="1080"/>
              </a:spcBef>
            </a:pPr>
            <a:r>
              <a:rPr lang="en-US" altLang="zh-CN" sz="900" dirty="0" smtClean="0">
                <a:solidFill>
                  <a:srgbClr val="494949"/>
                </a:solidFill>
                <a:latin typeface="Arial"/>
              </a:rPr>
              <a:t>Jabil  LAN </a:t>
            </a:r>
            <a:endParaRPr lang="zh-CN" altLang="en-US" sz="900" dirty="0" smtClean="0">
              <a:solidFill>
                <a:srgbClr val="494949"/>
              </a:solidFill>
              <a:latin typeface="Arial"/>
            </a:endParaRPr>
          </a:p>
        </p:txBody>
      </p:sp>
      <p:cxnSp>
        <p:nvCxnSpPr>
          <p:cNvPr id="124" name="直線單箭頭接點 123"/>
          <p:cNvCxnSpPr>
            <a:endCxn id="97" idx="2"/>
          </p:cNvCxnSpPr>
          <p:nvPr/>
        </p:nvCxnSpPr>
        <p:spPr>
          <a:xfrm flipV="1">
            <a:off x="1714500" y="2070100"/>
            <a:ext cx="774" cy="742950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32"/>
          <p:cNvSpPr/>
          <p:nvPr/>
        </p:nvSpPr>
        <p:spPr>
          <a:xfrm>
            <a:off x="961028" y="1093872"/>
            <a:ext cx="1426572" cy="20313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800" b="1" dirty="0" smtClean="0">
                <a:solidFill>
                  <a:srgbClr val="494949"/>
                </a:solidFill>
              </a:rPr>
              <a:t>注塑成型機數據採集服務器</a:t>
            </a:r>
            <a:endParaRPr lang="en-US" altLang="zh-CN" sz="800" b="1" dirty="0" smtClean="0">
              <a:solidFill>
                <a:srgbClr val="494949"/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3524792" y="3144922"/>
            <a:ext cx="659857" cy="20313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sz="800" b="1" dirty="0" smtClean="0">
                <a:solidFill>
                  <a:srgbClr val="494949"/>
                </a:solidFill>
              </a:rPr>
              <a:t>Switch</a:t>
            </a:r>
            <a:endParaRPr lang="en-US" altLang="zh-CN" sz="800" b="1" dirty="0" smtClean="0">
              <a:solidFill>
                <a:srgbClr val="494949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2935878" y="3894222"/>
            <a:ext cx="933450" cy="189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700" b="1" dirty="0" smtClean="0">
                <a:solidFill>
                  <a:srgbClr val="494949"/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sp>
        <p:nvSpPr>
          <p:cNvPr id="171" name="文字方塊 170"/>
          <p:cNvSpPr txBox="1"/>
          <p:nvPr/>
        </p:nvSpPr>
        <p:spPr bwMode="auto">
          <a:xfrm>
            <a:off x="1526176" y="1530351"/>
            <a:ext cx="664574" cy="16509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rtlCol="0" anchor="ctr" anchorCtr="0">
            <a:noAutofit/>
          </a:bodyPr>
          <a:lstStyle/>
          <a:p>
            <a:pPr algn="l">
              <a:lnSpc>
                <a:spcPct val="20000"/>
              </a:lnSpc>
              <a:spcBef>
                <a:spcPts val="1200"/>
              </a:spcBef>
            </a:pPr>
            <a:r>
              <a:rPr lang="en-US" altLang="zh-CN" sz="600" b="1" kern="500" dirty="0" smtClean="0">
                <a:solidFill>
                  <a:srgbClr val="494949"/>
                </a:solidFill>
                <a:latin typeface="Arial"/>
              </a:rPr>
              <a:t>DNC Server</a:t>
            </a:r>
          </a:p>
        </p:txBody>
      </p:sp>
      <p:cxnSp>
        <p:nvCxnSpPr>
          <p:cNvPr id="267" name="直線單箭頭接點 266"/>
          <p:cNvCxnSpPr>
            <a:stCxn id="97" idx="3"/>
            <a:endCxn id="97" idx="3"/>
          </p:cNvCxnSpPr>
          <p:nvPr/>
        </p:nvCxnSpPr>
        <p:spPr>
          <a:xfrm>
            <a:off x="2304557" y="1723012"/>
            <a:ext cx="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/>
          <p:nvPr/>
        </p:nvCxnSpPr>
        <p:spPr>
          <a:xfrm flipH="1" flipV="1">
            <a:off x="3085103" y="3023639"/>
            <a:ext cx="3174" cy="196848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角矩形圖說文字 40"/>
          <p:cNvSpPr/>
          <p:nvPr/>
        </p:nvSpPr>
        <p:spPr bwMode="auto">
          <a:xfrm>
            <a:off x="2326277" y="3499887"/>
            <a:ext cx="438150" cy="146050"/>
          </a:xfrm>
          <a:prstGeom prst="wedgeRoundRectCallout">
            <a:avLst>
              <a:gd name="adj1" fmla="val 114145"/>
              <a:gd name="adj2" fmla="val 44631"/>
              <a:gd name="adj3" fmla="val 16667"/>
            </a:avLst>
          </a:prstGeom>
          <a:noFill/>
          <a:ln w="9525" cap="sq" algn="ctr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>
              <a:spcBef>
                <a:spcPts val="1080"/>
              </a:spcBef>
            </a:pPr>
            <a:r>
              <a:rPr lang="zh-CN" altLang="en-US" sz="800" b="1" dirty="0" smtClean="0">
                <a:solidFill>
                  <a:srgbClr val="494949"/>
                </a:solidFill>
              </a:rPr>
              <a:t>有線網絡</a:t>
            </a:r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00020" y="1004583"/>
            <a:ext cx="1492730" cy="906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43160" y="1319119"/>
            <a:ext cx="906107" cy="58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6" name="直線單箭頭接點 45"/>
          <p:cNvCxnSpPr>
            <a:endCxn id="43" idx="2"/>
          </p:cNvCxnSpPr>
          <p:nvPr/>
        </p:nvCxnSpPr>
        <p:spPr>
          <a:xfrm flipH="1" flipV="1">
            <a:off x="3105150" y="2121683"/>
            <a:ext cx="12700" cy="716767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30" idx="0"/>
            <a:endCxn id="55297" idx="2"/>
          </p:cNvCxnSpPr>
          <p:nvPr/>
        </p:nvCxnSpPr>
        <p:spPr>
          <a:xfrm flipH="1" flipV="1">
            <a:off x="4746385" y="1911350"/>
            <a:ext cx="6861" cy="274722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185192" y="2186072"/>
            <a:ext cx="1136108" cy="20313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800" b="1" dirty="0">
                <a:solidFill>
                  <a:srgbClr val="494949"/>
                </a:solidFill>
              </a:rPr>
              <a:t>W</a:t>
            </a:r>
            <a:r>
              <a:rPr lang="en-US" altLang="zh-CN" sz="800" b="1" dirty="0" smtClean="0">
                <a:solidFill>
                  <a:srgbClr val="494949"/>
                </a:solidFill>
              </a:rPr>
              <a:t>eb service </a:t>
            </a:r>
            <a:r>
              <a:rPr lang="zh-CN" altLang="en-US" sz="800" b="1" dirty="0" smtClean="0">
                <a:solidFill>
                  <a:srgbClr val="494949"/>
                </a:solidFill>
              </a:rPr>
              <a:t>服務器</a:t>
            </a:r>
            <a:endParaRPr lang="en-US" altLang="zh-CN" sz="800" b="1" dirty="0" smtClean="0">
              <a:solidFill>
                <a:srgbClr val="494949"/>
              </a:solidFill>
            </a:endParaRPr>
          </a:p>
        </p:txBody>
      </p:sp>
      <p:cxnSp>
        <p:nvCxnSpPr>
          <p:cNvPr id="36" name="直線單箭頭接點 35"/>
          <p:cNvCxnSpPr>
            <a:endCxn id="30" idx="2"/>
          </p:cNvCxnSpPr>
          <p:nvPr/>
        </p:nvCxnSpPr>
        <p:spPr>
          <a:xfrm flipH="1" flipV="1">
            <a:off x="4753246" y="2389205"/>
            <a:ext cx="2904" cy="436545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622794" y="1061278"/>
            <a:ext cx="783013" cy="20313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800" b="1" dirty="0" smtClean="0">
                <a:solidFill>
                  <a:srgbClr val="494949"/>
                </a:solidFill>
              </a:rPr>
              <a:t>Web</a:t>
            </a:r>
            <a:r>
              <a:rPr lang="zh-CN" altLang="en-US" sz="800" b="1" dirty="0" smtClean="0">
                <a:solidFill>
                  <a:srgbClr val="494949"/>
                </a:solidFill>
              </a:rPr>
              <a:t>端頁面</a:t>
            </a:r>
          </a:p>
        </p:txBody>
      </p:sp>
      <p:pic>
        <p:nvPicPr>
          <p:cNvPr id="7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2445" y="2122592"/>
            <a:ext cx="219505" cy="32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爆炸 1 80"/>
          <p:cNvSpPr/>
          <p:nvPr/>
        </p:nvSpPr>
        <p:spPr bwMode="auto">
          <a:xfrm>
            <a:off x="5416550" y="1009650"/>
            <a:ext cx="1384300" cy="463550"/>
          </a:xfrm>
          <a:prstGeom prst="irregularSeal1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>
              <a:spcBef>
                <a:spcPts val="1080"/>
              </a:spcBef>
            </a:pPr>
            <a:r>
              <a:rPr lang="en-US" altLang="zh-CN" sz="800" b="1" dirty="0" err="1" smtClean="0">
                <a:solidFill>
                  <a:srgbClr val="494949"/>
                </a:solidFill>
              </a:rPr>
              <a:t>iOS</a:t>
            </a:r>
            <a:r>
              <a:rPr lang="en-US" altLang="zh-CN" sz="800" b="1" dirty="0" smtClean="0">
                <a:solidFill>
                  <a:srgbClr val="494949"/>
                </a:solidFill>
              </a:rPr>
              <a:t> APP</a:t>
            </a:r>
            <a:endParaRPr lang="zh-CN" altLang="en-US" sz="800" b="1" dirty="0" smtClean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4323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注塑成型系統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需求</a:t>
            </a:r>
            <a:r>
              <a:rPr lang="zh-CN" altLang="en-US" dirty="0"/>
              <a:t>整</a:t>
            </a:r>
            <a:r>
              <a:rPr lang="zh-CN" altLang="en-US" dirty="0" smtClean="0"/>
              <a:t>理</a:t>
            </a:r>
            <a:r>
              <a:rPr lang="zh-CN" altLang="en-US" sz="1200" dirty="0" smtClean="0"/>
              <a:t>（</a:t>
            </a:r>
            <a:r>
              <a:rPr lang="zh-TW" altLang="en-US" sz="1200" dirty="0" smtClean="0"/>
              <a:t>紅色字</a:t>
            </a:r>
            <a:r>
              <a:rPr lang="zh-CN" altLang="en-US" sz="1200" dirty="0" smtClean="0"/>
              <a:t>為</a:t>
            </a:r>
            <a:r>
              <a:rPr lang="zh-TW" altLang="en-US" sz="1200" dirty="0" smtClean="0"/>
              <a:t>開發</a:t>
            </a:r>
            <a:r>
              <a:rPr lang="en-US" altLang="zh-TW" sz="1200" dirty="0" err="1" smtClean="0"/>
              <a:t>iOS</a:t>
            </a:r>
            <a:r>
              <a:rPr lang="en-US" altLang="zh-TW" sz="1200" dirty="0" smtClean="0"/>
              <a:t> APP</a:t>
            </a:r>
            <a:r>
              <a:rPr lang="zh-TW" altLang="en-US" sz="1200" dirty="0" smtClean="0"/>
              <a:t>模塊</a:t>
            </a:r>
            <a:r>
              <a:rPr lang="zh-CN" altLang="en-US" sz="1200" dirty="0" smtClean="0"/>
              <a:t>）</a:t>
            </a:r>
            <a:endParaRPr lang="zh-CN" altLang="en-US" sz="1200" dirty="0"/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368743" y="740189"/>
            <a:ext cx="4375535" cy="3911324"/>
          </a:xfrm>
          <a:prstGeom prst="rect">
            <a:avLst/>
          </a:prstGeom>
        </p:spPr>
        <p:txBody>
          <a:bodyPr vert="horz" lIns="63486" tIns="31742" rIns="63486" bIns="31742" rtlCol="0">
            <a:norm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設備機實況</a:t>
            </a:r>
            <a:r>
              <a:rPr lang="zh-CN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展示</a:t>
            </a:r>
            <a:endParaRPr kumimoji="0" lang="en-US" altLang="zh-CN" sz="11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</a:endParaRPr>
          </a:p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altLang="zh-TW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a</a:t>
            </a:r>
            <a:r>
              <a:rPr kumimoji="0" lang="en-US" altLang="zh-TW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)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 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設備實況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設備名稱，狀態，產量，模次數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)</a:t>
            </a:r>
          </a:p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	b</a:t>
            </a: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)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錯誤日誌模塊</a:t>
            </a:r>
            <a:endParaRPr lang="en-US" altLang="zh-CN" sz="8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工單管理模塊</a:t>
            </a:r>
            <a:endParaRPr lang="en-US" altLang="zh-CN" sz="1100" b="1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1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a)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工單錄入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導入 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b)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工單查詢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編輯</a:t>
            </a:r>
            <a:endParaRPr lang="en-US" altLang="zh-CN" sz="8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     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8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以</a:t>
            </a:r>
            <a:r>
              <a:rPr lang="zh-CN" altLang="en-US" sz="800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工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單作為基礎，</a:t>
            </a:r>
            <a:r>
              <a:rPr lang="zh-CN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分析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統計工單的進度，已生產的數量，以及工單的生產履歷</a:t>
            </a:r>
            <a:r>
              <a:rPr lang="zh-CN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情況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)</a:t>
            </a:r>
          </a:p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生產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管理</a:t>
            </a:r>
            <a:endParaRPr kumimoji="0" lang="en-US" altLang="zh-CN" sz="11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</a:endParaRPr>
          </a:p>
          <a:p>
            <a:pPr marL="285750" lvl="1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	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a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en-US" sz="800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設備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每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小时產能戰情看板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（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table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）</a:t>
            </a:r>
            <a:endParaRPr kumimoji="0" lang="en-US" altLang="zh-CN" sz="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	b) </a:t>
            </a:r>
            <a:r>
              <a:rPr lang="zh-CN" altLang="en-US" sz="800" kern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產</a:t>
            </a:r>
            <a:r>
              <a:rPr lang="zh-CN" altLang="en-US" sz="8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出報表</a:t>
            </a:r>
            <a:r>
              <a:rPr lang="zh-CN" altLang="en-US" sz="800" kern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導出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（選擇時間範圍、設備標號然後查詢）</a:t>
            </a:r>
            <a:endParaRPr kumimoji="0" lang="en-US" altLang="zh-CN" sz="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c)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產能主動上報（</a:t>
            </a:r>
            <a:r>
              <a:rPr lang="zh-CN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早晚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點各上報</a:t>
            </a:r>
            <a:r>
              <a:rPr lang="zh-CN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一次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，該功能待定）</a:t>
            </a:r>
            <a:endParaRPr kumimoji="0" lang="en-US" altLang="zh-CN" sz="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	d) 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成型</a:t>
            </a:r>
            <a:r>
              <a:rPr lang="zh-CN" altLang="en-US" sz="800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條件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履歷查看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&amp;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導出功能</a:t>
            </a:r>
            <a:endParaRPr kumimoji="0" lang="en-US" altLang="zh-CN" sz="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e)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注塑機產品實時產量走勢圖（選擇某台設備按每小時統計一次產能生成圖表）</a:t>
            </a:r>
            <a:endParaRPr lang="en-US" altLang="zh-CN" sz="800" kern="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	f)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注塑機產品實時產量走勢圖匯總（所有聯網設備已生產數量）</a:t>
            </a:r>
            <a:endParaRPr lang="en-US" altLang="zh-CN" sz="800" kern="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異常管理</a:t>
            </a:r>
            <a:endParaRPr lang="en-US" altLang="zh-CN" sz="11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TW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a)</a:t>
            </a:r>
            <a:r>
              <a:rPr lang="zh-CN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800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設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備状态異常查</a:t>
            </a:r>
            <a:r>
              <a:rPr lang="zh-CN" altLang="en-US" sz="800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詢</a:t>
            </a:r>
            <a:r>
              <a:rPr lang="zh-CN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和導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出  （做成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table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800" kern="0" dirty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b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)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設備產</a:t>
            </a:r>
            <a:r>
              <a:rPr lang="zh-CN" altLang="en-US" sz="800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能異常查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詢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（做成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table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800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marR="0" lvl="0" indent="-285750" algn="just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	</a:t>
            </a:r>
            <a:endParaRPr kumimoji="0" lang="en-US" altLang="zh-TW" sz="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99193922"/>
              </p:ext>
            </p:extLst>
          </p:nvPr>
        </p:nvGraphicFramePr>
        <p:xfrm>
          <a:off x="6425037" y="4174930"/>
          <a:ext cx="919959" cy="833712"/>
        </p:xfrm>
        <a:graphic>
          <a:graphicData uri="http://schemas.openxmlformats.org/presentationml/2006/ole">
            <p:oleObj spid="_x0000_s53273" name="工作表" showAsIcon="1" r:id="rId3" imgW="914400" imgH="828720" progId="Excel.Sheet.8">
              <p:embed/>
            </p:oleObj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86898159"/>
              </p:ext>
            </p:extLst>
          </p:nvPr>
        </p:nvGraphicFramePr>
        <p:xfrm>
          <a:off x="7421829" y="4181151"/>
          <a:ext cx="863817" cy="782834"/>
        </p:xfrm>
        <a:graphic>
          <a:graphicData uri="http://schemas.openxmlformats.org/presentationml/2006/ole">
            <p:oleObj spid="_x0000_s53274" name="工作表" showAsIcon="1" r:id="rId4" imgW="914400" imgH="828720" progId="Excel.Sheet.8">
              <p:embed/>
            </p:oleObj>
          </a:graphicData>
        </a:graphic>
      </p:graphicFrame>
      <p:sp>
        <p:nvSpPr>
          <p:cNvPr id="10" name="文字版面配置區 2"/>
          <p:cNvSpPr txBox="1">
            <a:spLocks/>
          </p:cNvSpPr>
          <p:nvPr/>
        </p:nvSpPr>
        <p:spPr>
          <a:xfrm>
            <a:off x="4704523" y="740741"/>
            <a:ext cx="3931478" cy="3752881"/>
          </a:xfrm>
          <a:prstGeom prst="rect">
            <a:avLst/>
          </a:prstGeom>
        </p:spPr>
        <p:txBody>
          <a:bodyPr vert="horz" lIns="63486" tIns="31742" rIns="63486" bIns="31742" rtlCol="0">
            <a:normAutofit/>
          </a:bodyPr>
          <a:lstStyle/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設備稼動率分析</a:t>
            </a:r>
            <a:endParaRPr lang="en-US" altLang="zh-CN" sz="1100" b="1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TW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a</a:t>
            </a: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)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單台設備稼動率分析</a:t>
            </a:r>
            <a:endParaRPr lang="en-US" altLang="zh-CN" sz="800" kern="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 分析統計當前設備：</a:t>
            </a:r>
            <a:endParaRPr lang="en-US" altLang="zh-CN" sz="800" kern="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742950" lvl="1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設備狀態統計：以餅圖統計成型機生產時長、故障時長、停機、待料</a:t>
            </a: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	</a:t>
            </a:r>
          </a:p>
          <a:p>
            <a:pPr marL="742950" lvl="1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2.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料管多點溫度變化曲線圖</a:t>
            </a: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42950" lvl="1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當前注塑機</a:t>
            </a: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cycle time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分析（一模時間）</a:t>
            </a: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		     </a:t>
            </a:r>
          </a:p>
          <a:p>
            <a:pPr marL="742950" lvl="1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4.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當前注塑機產出達成率</a:t>
            </a:r>
            <a:endParaRPr lang="en-US" altLang="zh-CN" sz="800" kern="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設備通訊管理</a:t>
            </a:r>
            <a:endParaRPr lang="en-US" altLang="zh-CN" sz="1100" b="1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a) 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設備管理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設備增刪改查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)</a:t>
            </a: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b)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設備異常微信端信息推送（比如設備報警時長超過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分鐘沒人處理，即推送微信提醒給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XX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8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系統管理</a:t>
            </a:r>
            <a:endParaRPr lang="en-US" altLang="zh-CN" sz="1100" b="1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 </a:t>
            </a: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a)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用戶管理（用戶信息包括工號、姓名、部門、郵箱、電話等，功能有增刪改）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</a:t>
            </a: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b)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角色管理（即分配用戶可打開的系統模塊）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c)</a:t>
            </a:r>
            <a:r>
              <a:rPr lang="en-US" altLang="zh-CN" sz="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部門管理 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部門增刪改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)</a:t>
            </a: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幫助</a:t>
            </a:r>
            <a:endParaRPr lang="en-US" altLang="zh-CN" sz="1100" b="1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	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a)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版本說明</a:t>
            </a: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&amp;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更新</a:t>
            </a:r>
            <a:r>
              <a:rPr lang="zh-CN" altLang="en-US" sz="800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內容</a:t>
            </a:r>
            <a:endParaRPr lang="en-US" altLang="zh-CN" sz="1200" b="1" kern="0" dirty="0" smtClean="0">
              <a:solidFill>
                <a:srgbClr val="FF0000"/>
              </a:solidFill>
              <a:latin typeface="+mn-lt"/>
            </a:endParaRPr>
          </a:p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altLang="zh-CN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en-US" altLang="zh-TW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設備機實況</a:t>
            </a:r>
            <a:r>
              <a:rPr lang="zh-CN" altLang="en-US" dirty="0"/>
              <a:t>展示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設備實況</a:t>
            </a:r>
            <a:endParaRPr lang="zh-CN" altLang="en-US" dirty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456" y="768690"/>
            <a:ext cx="7292542" cy="385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注塑成型系统</a:t>
            </a:r>
            <a:r>
              <a:rPr lang="zh-CN" altLang="en-US" dirty="0"/>
              <a:t>數</a:t>
            </a:r>
            <a:r>
              <a:rPr lang="zh-CN" altLang="en-US" dirty="0" smtClean="0"/>
              <a:t>據庫字段</a:t>
            </a:r>
            <a:r>
              <a:rPr lang="zh-CN" altLang="en-US" dirty="0"/>
              <a:t>對</a:t>
            </a:r>
            <a:r>
              <a:rPr lang="zh-CN" altLang="en-US" dirty="0" smtClean="0"/>
              <a:t>照表</a:t>
            </a:r>
            <a:endParaRPr lang="zh-CN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1928161"/>
              </p:ext>
            </p:extLst>
          </p:nvPr>
        </p:nvGraphicFramePr>
        <p:xfrm>
          <a:off x="7102384" y="1007338"/>
          <a:ext cx="914400" cy="828675"/>
        </p:xfrm>
        <a:graphic>
          <a:graphicData uri="http://schemas.openxmlformats.org/presentationml/2006/ole">
            <p:oleObj spid="_x0000_s75787" name="Worksheet" showAsIcon="1" r:id="rId3" imgW="914400" imgH="828720" progId="Excel.Sheet.8">
              <p:embed/>
            </p:oleObj>
          </a:graphicData>
        </a:graphic>
      </p:graphicFrame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6813" y="742913"/>
            <a:ext cx="4081959" cy="356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注塑成型系統</a:t>
            </a:r>
            <a:r>
              <a:rPr lang="en-US" altLang="zh-CN" dirty="0" smtClean="0"/>
              <a:t>iOS APP</a:t>
            </a:r>
            <a:r>
              <a:rPr lang="zh-CN" altLang="en-US" dirty="0"/>
              <a:t>數據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  <p:sp>
        <p:nvSpPr>
          <p:cNvPr id="6" name="文字方塊 5"/>
          <p:cNvSpPr txBox="1"/>
          <p:nvPr/>
        </p:nvSpPr>
        <p:spPr bwMode="auto">
          <a:xfrm>
            <a:off x="590550" y="1022350"/>
            <a:ext cx="7721600" cy="74481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zh-CN" altLang="en-US" dirty="0" smtClean="0">
                <a:latin typeface="+mn-lt"/>
              </a:rPr>
              <a:t>注塑成型</a:t>
            </a:r>
            <a:r>
              <a:rPr lang="en-US" altLang="zh-CN" dirty="0" smtClean="0">
                <a:latin typeface="+mn-lt"/>
              </a:rPr>
              <a:t>iOS APP</a:t>
            </a:r>
            <a:r>
              <a:rPr lang="zh-CN" altLang="en-US" dirty="0" smtClean="0">
                <a:latin typeface="+mn-lt"/>
              </a:rPr>
              <a:t>客戶端通過調用</a:t>
            </a:r>
            <a:r>
              <a:rPr lang="en-US" altLang="zh-CN" dirty="0" smtClean="0">
                <a:latin typeface="+mn-lt"/>
              </a:rPr>
              <a:t>Web service</a:t>
            </a:r>
            <a:r>
              <a:rPr lang="zh-CN" altLang="en-US" dirty="0" smtClean="0">
                <a:latin typeface="+mn-lt"/>
              </a:rPr>
              <a:t>接口</a:t>
            </a:r>
            <a:r>
              <a:rPr lang="zh-CN" altLang="en-US" dirty="0"/>
              <a:t>查詢</a:t>
            </a:r>
            <a:r>
              <a:rPr lang="en-US" altLang="zh-CN" dirty="0" err="1" smtClean="0">
                <a:latin typeface="+mn-lt"/>
              </a:rPr>
              <a:t>SQLServer</a:t>
            </a:r>
            <a:r>
              <a:rPr lang="zh-CN" altLang="en-US" dirty="0" smtClean="0">
                <a:latin typeface="+mn-lt"/>
              </a:rPr>
              <a:t>數據庫。</a:t>
            </a:r>
            <a:endParaRPr lang="en-US" altLang="zh-CN" dirty="0" smtClean="0">
              <a:latin typeface="+mn-lt"/>
            </a:endParaRPr>
          </a:p>
          <a:p>
            <a:pPr algn="l">
              <a:spcBef>
                <a:spcPts val="1200"/>
              </a:spcBef>
            </a:pPr>
            <a:endParaRPr lang="zh-CN" altLang="en-US" dirty="0" err="1" smtClean="0">
              <a:latin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注塑成型系統時程</a:t>
            </a:r>
            <a:endParaRPr lang="zh-CN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92066159"/>
              </p:ext>
            </p:extLst>
          </p:nvPr>
        </p:nvGraphicFramePr>
        <p:xfrm>
          <a:off x="7942580" y="806133"/>
          <a:ext cx="914400" cy="903287"/>
        </p:xfrm>
        <a:graphic>
          <a:graphicData uri="http://schemas.openxmlformats.org/presentationml/2006/ole">
            <p:oleObj spid="_x0000_s24585" name="工作表" showAsIcon="1" r:id="rId3" imgW="914400" imgH="828720" progId="Excel.Sheet.8">
              <p:embed/>
            </p:oleObj>
          </a:graphicData>
        </a:graphic>
      </p:graphicFrame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5600" y="719808"/>
            <a:ext cx="7666779" cy="351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222&quot;&gt;&lt;/object&gt;&lt;object type=&quot;2&quot; unique_id=&quot;10223&quot;&gt;&lt;object type=&quot;3&quot; unique_id=&quot;10224&quot;&gt;&lt;property id=&quot;20148&quot; value=&quot;5&quot;/&gt;&lt;property id=&quot;20300&quot; value=&quot;Slide 1 - &amp;quot;Presentation Title Arial Bold 32pt&amp;quot;&quot;/&gt;&lt;property id=&quot;20307&quot; value=&quot;353&quot;/&gt;&lt;/object&gt;&lt;object type=&quot;3&quot; unique_id=&quot;10225&quot;&gt;&lt;property id=&quot;20148&quot; value=&quot;5&quot;/&gt;&lt;property id=&quot;20300&quot; value=&quot;Slide 4 - &amp;quot;Section Divider 32pt Bold&amp;quot;&quot;/&gt;&lt;property id=&quot;20307&quot; value=&quot;462&quot;/&gt;&lt;/object&gt;&lt;object type=&quot;3&quot; unique_id=&quot;10226&quot;&gt;&lt;property id=&quot;20148&quot; value=&quot;5&quot;/&gt;&lt;property id=&quot;20300&quot; value=&quot;Slide 5 - &amp;quot;Title and Content Layout: &amp;#x0D;&amp;#x0A;Slide Title Arial 32 pt Bold&amp;quot;&quot;/&gt;&lt;property id=&quot;20307&quot; value=&quot;454&quot;/&gt;&lt;/object&gt;&lt;object type=&quot;3&quot; unique_id=&quot;10227&quot;&gt;&lt;property id=&quot;20148&quot; value=&quot;5&quot;/&gt;&lt;property id=&quot;20300&quot; value=&quot;Slide 3 - &amp;quot;Master Layouts: Footer and Date&amp;quot;&quot;/&gt;&lt;property id=&quot;20307&quot; value=&quot;459&quot;/&gt;&lt;/object&gt;&lt;object type=&quot;3&quot; unique_id=&quot;10229&quot;&gt;&lt;property id=&quot;20148&quot; value=&quot;5&quot;/&gt;&lt;property id=&quot;20300&quot; value=&quot;Slide 8 - &amp;quot;Default Settings – Guidelines&amp;quot;&quot;/&gt;&lt;property id=&quot;20307&quot; value=&quot;456&quot;/&gt;&lt;/object&gt;&lt;object type=&quot;3&quot; unique_id=&quot;10230&quot;&gt;&lt;property id=&quot;20148&quot; value=&quot;5&quot;/&gt;&lt;property id=&quot;20300&quot; value=&quot;Slide 9 - &amp;quot;Auto Default Settings&amp;quot;&quot;/&gt;&lt;property id=&quot;20307&quot; value=&quot;460&quot;/&gt;&lt;/object&gt;&lt;object type=&quot;3&quot; unique_id=&quot;10233&quot;&gt;&lt;property id=&quot;20148&quot; value=&quot;5&quot;/&gt;&lt;property id=&quot;20300&quot; value=&quot;Slide 14 - &amp;quot;Sample Pie Chart&amp;quot;&quot;/&gt;&lt;property id=&quot;20307&quot; value=&quot;465&quot;/&gt;&lt;/object&gt;&lt;object type=&quot;3&quot; unique_id=&quot;10318&quot;&gt;&lt;property id=&quot;20148&quot; value=&quot;5&quot;/&gt;&lt;property id=&quot;20300&quot; value=&quot;Slide 7 - &amp;quot;Color Scheme&amp;quot;&quot;/&gt;&lt;property id=&quot;20307&quot; value=&quot;466&quot;/&gt;&lt;/object&gt;&lt;object type=&quot;3&quot; unique_id=&quot;10423&quot;&gt;&lt;property id=&quot;20148&quot; value=&quot;5&quot;/&gt;&lt;property id=&quot;20300&quot; value=&quot;Slide 10 - &amp;quot;Sample Column Chart&amp;quot;&quot;/&gt;&lt;property id=&quot;20307&quot; value=&quot;467&quot;/&gt;&lt;/object&gt;&lt;object type=&quot;3&quot; unique_id=&quot;10424&quot;&gt;&lt;property id=&quot;20148&quot; value=&quot;5&quot;/&gt;&lt;property id=&quot;20300&quot; value=&quot;Slide 12 - &amp;quot;Sample Line Chart&amp;quot;&quot;/&gt;&lt;property id=&quot;20307&quot; value=&quot;468&quot;/&gt;&lt;/object&gt;&lt;object type=&quot;3&quot; unique_id=&quot;22526&quot;&gt;&lt;property id=&quot;20148&quot; value=&quot;5&quot;/&gt;&lt;property id=&quot;20300&quot; value=&quot;Slide 2 - &amp;quot;Important PowerPoint 2007 changes&amp;#x0D;&amp;#x0A;&amp;quot;&quot;/&gt;&lt;property id=&quot;20307&quot; value=&quot;474&quot;/&gt;&lt;/object&gt;&lt;object type=&quot;3&quot; unique_id=&quot;22527&quot;&gt;&lt;property id=&quot;20148&quot; value=&quot;5&quot;/&gt;&lt;property id=&quot;20300&quot; value=&quot;Slide 6 - &amp;quot;Two Content Layout: &amp;#x0D;&amp;#x0A;Slide Title Arial 32 pt Bold&amp;quot;&quot;/&gt;&lt;property id=&quot;20307&quot; value=&quot;471&quot;/&gt;&lt;/object&gt;&lt;object type=&quot;3&quot; unique_id=&quot;22528&quot;&gt;&lt;property id=&quot;20148&quot; value=&quot;5&quot;/&gt;&lt;property id=&quot;20300&quot; value=&quot;Slide 11 - &amp;quot;Sample Column Chart: &amp;#x0D;&amp;#x0A;Two Content Layout&amp;quot;&quot;/&gt;&lt;property id=&quot;20307&quot; value=&quot;470&quot;/&gt;&lt;/object&gt;&lt;object type=&quot;3&quot; unique_id=&quot;22529&quot;&gt;&lt;property id=&quot;20148&quot; value=&quot;5&quot;/&gt;&lt;property id=&quot;20300&quot; value=&quot;Slide 13 - &amp;quot;Sample Line Chart:&amp;#x0D;&amp;#x0A;Two Content Layout&amp;quot;&quot;/&gt;&lt;property id=&quot;20307&quot; value=&quot;472&quot;/&gt;&lt;/object&gt;&lt;object type=&quot;3&quot; unique_id=&quot;22530&quot;&gt;&lt;property id=&quot;20148&quot; value=&quot;5&quot;/&gt;&lt;property id=&quot;20300&quot; value=&quot;Slide 15 - &amp;quot;Sample Pie Chart:&amp;#x0D;&amp;#x0A;Two Content Layout&amp;quot;&quot;/&gt;&lt;property id=&quot;20307&quot; value=&quot;473&quot;/&gt;&lt;/object&gt;&lt;/object&gt;&lt;/object&gt;&lt;/database&gt;"/>
  <p:tag name="SECTOMILLISECCONVERTED" val="1"/>
  <p:tag name="ISPRING_RESOURCE_PATHS_HASH_2" val="754e257bf4e67b6eda8b5226aec68fcba58438"/>
  <p:tag name="ISPRING_RESOURCE_PATHS_HASH" val="9084321721765c1e78434b475a698ad93964e1a"/>
</p:tagLst>
</file>

<file path=ppt/theme/theme1.xml><?xml version="1.0" encoding="utf-8"?>
<a:theme xmlns:a="http://schemas.openxmlformats.org/drawingml/2006/main" name="Green+Point+Template_17Mar2015">
  <a:themeElements>
    <a:clrScheme name="Jabile template colors">
      <a:dk1>
        <a:srgbClr val="494949"/>
      </a:dk1>
      <a:lt1>
        <a:sysClr val="window" lastClr="FFFFFF"/>
      </a:lt1>
      <a:dk2>
        <a:srgbClr val="005287"/>
      </a:dk2>
      <a:lt2>
        <a:srgbClr val="BFBFBF"/>
      </a:lt2>
      <a:accent1>
        <a:srgbClr val="00895F"/>
      </a:accent1>
      <a:accent2>
        <a:srgbClr val="005287"/>
      </a:accent2>
      <a:accent3>
        <a:srgbClr val="43B7FF"/>
      </a:accent3>
      <a:accent4>
        <a:srgbClr val="F15D22"/>
      </a:accent4>
      <a:accent5>
        <a:srgbClr val="002D48"/>
      </a:accent5>
      <a:accent6>
        <a:srgbClr val="8BB503"/>
      </a:accent6>
      <a:hlink>
        <a:srgbClr val="43B7FF"/>
      </a:hlink>
      <a:folHlink>
        <a:srgbClr val="F15D2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bg2">
                <a:tint val="66000"/>
                <a:satMod val="160000"/>
              </a:schemeClr>
            </a:gs>
            <a:gs pos="50000">
              <a:schemeClr val="bg2">
                <a:tint val="44500"/>
                <a:satMod val="160000"/>
              </a:schemeClr>
            </a:gs>
            <a:gs pos="100000">
              <a:schemeClr val="bg2">
                <a:tint val="23500"/>
                <a:satMod val="160000"/>
              </a:schemeClr>
            </a:gs>
          </a:gsLst>
          <a:lin ang="16200000" scaled="1"/>
          <a:tileRect/>
        </a:gradFill>
        <a:ln w="12700" cap="sq" algn="ctr">
          <a:noFill/>
          <a:miter lim="800000"/>
          <a:headEnd/>
          <a:tailEnd/>
        </a:ln>
        <a:effectLst/>
      </a:spPr>
      <a:bodyPr wrap="square" lIns="0" rIns="0" rtlCol="0" anchor="ctr"/>
      <a:lstStyle>
        <a:defPPr algn="ctr">
          <a:spcBef>
            <a:spcPts val="1080"/>
          </a:spcBef>
          <a:defRPr sz="1600" dirty="0" smtClean="0">
            <a:solidFill>
              <a:schemeClr val="accent2"/>
            </a:solidFill>
            <a:latin typeface="+mn-lt"/>
          </a:defRPr>
        </a:defPPr>
      </a:lstStyle>
    </a:spDef>
    <a:lnDef>
      <a:spPr>
        <a:ln w="28575">
          <a:solidFill>
            <a:schemeClr val="accent3">
              <a:lumMod val="50000"/>
            </a:schemeClr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 anchor="t" anchorCtr="0">
        <a:spAutoFit/>
      </a:bodyPr>
      <a:lstStyle>
        <a:defPPr algn="l">
          <a:spcBef>
            <a:spcPts val="1200"/>
          </a:spcBef>
          <a:defRPr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Green+Point+Template_17Mar2015</Template>
  <TotalTime>73518</TotalTime>
  <Words>493</Words>
  <Application>Microsoft Office PowerPoint</Application>
  <PresentationFormat>如螢幕大小 (16:9)</PresentationFormat>
  <Paragraphs>93</Paragraphs>
  <Slides>12</Slides>
  <Notes>2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15" baseType="lpstr">
      <vt:lpstr>Green+Point+Template_17Mar2015</vt:lpstr>
      <vt:lpstr>工作表</vt:lpstr>
      <vt:lpstr>Worksheet</vt:lpstr>
      <vt:lpstr>無錫塑膠廠注塑成型資訊管理系統——iOS APP開發DFM初版  </vt:lpstr>
      <vt:lpstr>目錄</vt:lpstr>
      <vt:lpstr>注塑成型系統組織圖</vt:lpstr>
      <vt:lpstr>注塑成型系統網絡架構</vt:lpstr>
      <vt:lpstr>注塑成型系統—需求整理（紅色字為開發iOS APP模塊）</vt:lpstr>
      <vt:lpstr>設備機實況展示——設備實況</vt:lpstr>
      <vt:lpstr>注塑成型系统數據庫字段對照表</vt:lpstr>
      <vt:lpstr>注塑成型系統iOS APP數據接口</vt:lpstr>
      <vt:lpstr>注塑成型系統時程</vt:lpstr>
      <vt:lpstr>軟體開發人力工時報價</vt:lpstr>
      <vt:lpstr>系統效益預估</vt:lpstr>
      <vt:lpstr>投影片 12</vt:lpstr>
    </vt:vector>
  </TitlesOfParts>
  <Company>Jabil,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 vs. Customer Gear</dc:title>
  <dc:creator>ChangH2</dc:creator>
  <cp:lastModifiedBy>1192402</cp:lastModifiedBy>
  <cp:revision>2561</cp:revision>
  <cp:lastPrinted>2014-03-27T13:48:09Z</cp:lastPrinted>
  <dcterms:created xsi:type="dcterms:W3CDTF">2015-08-08T22:19:25Z</dcterms:created>
  <dcterms:modified xsi:type="dcterms:W3CDTF">2017-10-25T01:40:48Z</dcterms:modified>
</cp:coreProperties>
</file>